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99" r:id="rId5"/>
  </p:sldMasterIdLst>
  <p:notesMasterIdLst>
    <p:notesMasterId r:id="rId12"/>
  </p:notesMasterIdLst>
  <p:sldIdLst>
    <p:sldId id="2147471195" r:id="rId6"/>
    <p:sldId id="2147471103" r:id="rId7"/>
    <p:sldId id="2147471106" r:id="rId8"/>
    <p:sldId id="2147471194" r:id="rId9"/>
    <p:sldId id="2147471196" r:id="rId10"/>
    <p:sldId id="33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" id="{3BD52E98-176F-1F4A-B110-4067941F93A6}">
          <p14:sldIdLst>
            <p14:sldId id="2147471195"/>
            <p14:sldId id="2147471103"/>
            <p14:sldId id="2147471106"/>
            <p14:sldId id="2147471194"/>
            <p14:sldId id="2147471196"/>
            <p14:sldId id="33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F93C06-9288-6CC1-6E2F-9E67908183CA}" name="Herrera, Jon Gary" initials="JH" userId="S::jherrera@viainfo.net::76a27e13-5938-4ed5-81cf-e7e8eb1a7e62" providerId="AD"/>
  <p188:author id="{204A7607-346D-90E1-D794-8A0606B4EA71}" name="Walker, Catherine" initials="CW" userId="S::cwalker@viainfo.net::775436db-05cf-467d-9c29-5d5147cc315b" providerId="AD"/>
  <p188:author id="{19606454-C33E-164E-9941-378EEC05B1A2}" name="Ortega, Amanda" initials="AO" userId="S::aortega@viainfo.net::83601787-4fd4-460e-bae9-926d6ef45a98" providerId="AD"/>
  <p188:author id="{67A417DE-D259-E036-C200-24AE9FC33E14}" name="Chubb, J'Maine" initials="CJ" userId="S::jchubb@viainfo.net::fd04742c-9d36-4e43-aae5-2880d92c8acd" providerId="AD"/>
  <p188:author id="{692714E1-CC58-33AE-A248-2958B9A014C5}" name="Rivera, Audrey" initials="AR" userId="S::arivera@viainfo.net::22ed7ff1-14bb-44fd-9498-6bc2d215f476" providerId="AD"/>
  <p188:author id="{F3917AFC-DDAC-D226-B5A2-D1AC1A96A99C}" name="Tiemann, John" initials="JT" userId="S::jtiemann@viainfo.net::910f58fe-a52d-420f-955d-cb5c6c5aa93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4C95"/>
    <a:srgbClr val="DFE4EC"/>
    <a:srgbClr val="4F5152"/>
    <a:srgbClr val="C9D3E3"/>
    <a:srgbClr val="D4DBE7"/>
    <a:srgbClr val="E0E5EC"/>
    <a:srgbClr val="CAD4E3"/>
    <a:srgbClr val="CE112C"/>
    <a:srgbClr val="00933C"/>
    <a:srgbClr val="009E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47" autoAdjust="0"/>
  </p:normalViewPr>
  <p:slideViewPr>
    <p:cSldViewPr snapToGrid="0">
      <p:cViewPr>
        <p:scale>
          <a:sx n="112" d="100"/>
          <a:sy n="112" d="100"/>
        </p:scale>
        <p:origin x="432" y="-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E01DC-42D3-C047-8F96-A84FB5FE574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01196-ED23-8144-86EA-8A96287F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030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066A2-BFF3-53E5-86E1-6E703B30C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672867-B5A6-1B64-5CE8-17A32DBDB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2383EF-3547-080D-918B-DF7276E8A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E172A-A3A4-4251-5638-5C1C98CBA0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01196-ED23-8144-86EA-8A96287F9D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15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hape&#10;&#10;AI-generated content may be incorrect.">
            <a:extLst>
              <a:ext uri="{FF2B5EF4-FFF2-40B4-BE49-F238E27FC236}">
                <a16:creationId xmlns:a16="http://schemas.microsoft.com/office/drawing/2014/main" id="{3992A7EF-68B9-EA17-C4A0-15B6419A9E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2915" t="17767" r="21187" b="139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5B66E9-8D3D-3F3B-917D-2FFE6576CC5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23930"/>
            <a:ext cx="9144000" cy="805070"/>
          </a:xfrm>
        </p:spPr>
        <p:txBody>
          <a:bodyPr anchor="ctr" anchorCtr="0">
            <a:normAutofit/>
          </a:bodyPr>
          <a:lstStyle>
            <a:lvl1pPr algn="ctr">
              <a:defRPr sz="4400" b="1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B8838-83E3-DFCB-2DBA-8C7108E933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17258"/>
            <a:ext cx="9144000" cy="805070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65B4F30-11C6-38AD-C807-6AB79832725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24000" y="2032821"/>
            <a:ext cx="9144000" cy="402851"/>
          </a:xfr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lvl="0"/>
            <a:r>
              <a:rPr lang="en-US"/>
              <a:t>MM/DD/YYYY</a:t>
            </a:r>
          </a:p>
        </p:txBody>
      </p:sp>
      <p:sp>
        <p:nvSpPr>
          <p:cNvPr id="39" name="Footer Placeholder 4">
            <a:extLst>
              <a:ext uri="{FF2B5EF4-FFF2-40B4-BE49-F238E27FC236}">
                <a16:creationId xmlns:a16="http://schemas.microsoft.com/office/drawing/2014/main" id="{3227556A-13AE-F7B6-2EE8-D4BFDE439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Draft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9FB058-8709-5F56-27CB-B3DEF5CED8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09800" y="3342576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4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nimalist Titl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AA652142-1A12-64EA-F086-20FDCF77D4A4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2CBC9AEC-6B21-1C0D-9254-70431CDF28B4}"/>
              </a:ext>
            </a:extLst>
          </p:cNvPr>
          <p:cNvSpPr/>
          <p:nvPr userDrawn="1"/>
        </p:nvSpPr>
        <p:spPr>
          <a:xfrm>
            <a:off x="8838025" y="6400800"/>
            <a:ext cx="3353975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rgbClr val="CD14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506056-1D5C-BA1C-EC2E-325B4D5805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073" y="2839591"/>
            <a:ext cx="10515600" cy="1722884"/>
          </a:xfrm>
        </p:spPr>
        <p:txBody>
          <a:bodyPr anchor="b">
            <a:normAutofit/>
          </a:bodyPr>
          <a:lstStyle>
            <a:lvl1pPr>
              <a:defRPr sz="4800" b="1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Click to edit 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31789-A6E1-D93D-B333-CFCE4B8D2C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7073" y="4589463"/>
            <a:ext cx="10515600" cy="558799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21" name="Content Placeholder 18">
            <a:extLst>
              <a:ext uri="{FF2B5EF4-FFF2-40B4-BE49-F238E27FC236}">
                <a16:creationId xmlns:a16="http://schemas.microsoft.com/office/drawing/2014/main" id="{F21160EF-EC26-CD1D-4D73-6BB58801B97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67073" y="2315770"/>
            <a:ext cx="9144000" cy="402851"/>
          </a:xfrm>
        </p:spPr>
        <p:txBody>
          <a:bodyPr anchor="ctr" anchorCtr="0"/>
          <a:lstStyle>
            <a:lvl1pPr marL="0" indent="0" algn="l">
              <a:buNone/>
              <a:defRPr b="0" i="0">
                <a:solidFill>
                  <a:schemeClr val="accent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lvl="0"/>
            <a:r>
              <a:rPr lang="en-US"/>
              <a:t>MM/DD/YYYY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89960FC8-015A-83B6-D369-15256FB06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EF0B513-84BB-F00A-130D-D57CCAD07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/>
            </a:lvl1pPr>
          </a:lstStyle>
          <a:p>
            <a:pPr algn="l"/>
            <a:r>
              <a:rPr lang="en-US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390500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3 Item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rgbClr val="CD14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18" name="Object 1">
            <a:extLst>
              <a:ext uri="{FF2B5EF4-FFF2-40B4-BE49-F238E27FC236}">
                <a16:creationId xmlns:a16="http://schemas.microsoft.com/office/drawing/2014/main" id="{17A3089D-B5FD-0B08-1535-F0230E0ADAA0}"/>
              </a:ext>
            </a:extLst>
          </p:cNvPr>
          <p:cNvSpPr/>
          <p:nvPr userDrawn="1"/>
        </p:nvSpPr>
        <p:spPr>
          <a:xfrm>
            <a:off x="476131" y="1178841"/>
            <a:ext cx="4686420" cy="4820409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53247" y="1698394"/>
            <a:ext cx="3532188" cy="511456"/>
          </a:xfrm>
        </p:spPr>
        <p:txBody>
          <a:bodyPr/>
          <a:lstStyle>
            <a:lvl1pPr marL="0" indent="0">
              <a:buNone/>
              <a:defRPr sz="3600" b="1" i="0" spc="300">
                <a:solidFill>
                  <a:srgbClr val="CD142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4775E15-BEC5-A0C5-F8EF-DEACA7369C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53247" y="2356366"/>
            <a:ext cx="3532188" cy="28032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Brief description of what will be covered today.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should frame why this presentation is important or resonate with your audience.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6529A9A8-F217-26DA-5FE2-2C0F4C0948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39667" y="1776598"/>
            <a:ext cx="328124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1. Item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D69515A9-EAF9-5813-F318-132102BD27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39667" y="3251475"/>
            <a:ext cx="2624656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Rounded Medium" pitchFamily="2" charset="0"/>
              </a:defRPr>
            </a:lvl1pPr>
          </a:lstStyle>
          <a:p>
            <a:pPr lvl="0"/>
            <a:r>
              <a:rPr lang="en-US"/>
              <a:t>2. Item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60A3D2BE-11E8-FAC7-A477-2EAF5D923E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739667" y="4607684"/>
            <a:ext cx="2624656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3. Item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031916D1-77B2-E4A1-FC28-51BEAAD6F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739666" y="2258773"/>
            <a:ext cx="4000079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DEE768BB-9030-3CF2-E9EF-543144FFC5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39667" y="3733650"/>
            <a:ext cx="4000078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320DB63-2B57-AFF9-5BB8-71224E2E9C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39667" y="5089859"/>
            <a:ext cx="4000078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762E2F-862B-2711-767C-97788B8A0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A47F0CC6-0F7C-8A67-A061-D9263C896F4D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D223557-135C-5E23-FA55-7649FE42941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39B0113D-82F1-1539-6BA3-4B1A8B8C69F8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FC25D44-C340-88A0-D73C-3CBDA6183FFA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79B72FC-7E39-BC9C-8945-639ABFC0B7D0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DEF827E-47F3-69D5-48C5-ADFCE84AF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DCC2081-8A93-08D2-6568-9EB03CAFB49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22470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Six Item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18" name="Object 1">
            <a:extLst>
              <a:ext uri="{FF2B5EF4-FFF2-40B4-BE49-F238E27FC236}">
                <a16:creationId xmlns:a16="http://schemas.microsoft.com/office/drawing/2014/main" id="{17A3089D-B5FD-0B08-1535-F0230E0ADAA0}"/>
              </a:ext>
            </a:extLst>
          </p:cNvPr>
          <p:cNvSpPr/>
          <p:nvPr userDrawn="1"/>
        </p:nvSpPr>
        <p:spPr>
          <a:xfrm>
            <a:off x="476131" y="1178841"/>
            <a:ext cx="4279578" cy="4820409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5479" y="1698394"/>
            <a:ext cx="3532188" cy="511456"/>
          </a:xfrm>
        </p:spPr>
        <p:txBody>
          <a:bodyPr/>
          <a:lstStyle>
            <a:lvl1pPr marL="0" indent="0">
              <a:buNone/>
              <a:defRPr sz="3600" b="1" spc="300">
                <a:solidFill>
                  <a:srgbClr val="CD1421"/>
                </a:solidFill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4775E15-BEC5-A0C5-F8EF-DEACA7369C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5479" y="2356366"/>
            <a:ext cx="3532188" cy="28032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Brief description of what will be covered today.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should frame why this presentation is important or resonate with your audience.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6529A9A8-F217-26DA-5FE2-2C0F4C0948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80" y="1520869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1. Item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D69515A9-EAF9-5813-F318-132102BD27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0279" y="2995746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2. Item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60A3D2BE-11E8-FAC7-A477-2EAF5D923E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70279" y="4351955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3. Item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031916D1-77B2-E4A1-FC28-51BEAAD6F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70279" y="2003044"/>
            <a:ext cx="3499704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DEE768BB-9030-3CF2-E9EF-543144FFC5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70280" y="3477921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320DB63-2B57-AFF9-5BB8-71224E2E9C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70280" y="4834130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" name="Text Placeholder 39">
            <a:extLst>
              <a:ext uri="{FF2B5EF4-FFF2-40B4-BE49-F238E27FC236}">
                <a16:creationId xmlns:a16="http://schemas.microsoft.com/office/drawing/2014/main" id="{9BF58984-A1F4-DAC0-2514-07F47871054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838026" y="1520869"/>
            <a:ext cx="319171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4. Item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4B14411-A6DC-EB37-F083-A1DD6C4F9D6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838024" y="2995746"/>
            <a:ext cx="3191709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5. Item</a:t>
            </a:r>
          </a:p>
        </p:txBody>
      </p:sp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925B792E-B069-7F39-35A9-46B022776F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838025" y="4351955"/>
            <a:ext cx="3191708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6. Item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5547A81-E814-AD03-CFBE-E110FD3A196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838025" y="2003044"/>
            <a:ext cx="3191712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0BAF18F0-D61B-8FD9-E337-C44E657D928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838025" y="3477921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73CFD248-B010-9DFB-EA9E-62BC021F7BA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838025" y="4834130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grpSp>
        <p:nvGrpSpPr>
          <p:cNvPr id="19" name="object 6">
            <a:extLst>
              <a:ext uri="{FF2B5EF4-FFF2-40B4-BE49-F238E27FC236}">
                <a16:creationId xmlns:a16="http://schemas.microsoft.com/office/drawing/2014/main" id="{796F805A-7703-7A98-D40D-D79057E41D1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787D7DA1-F5C9-1A11-6CAE-8409C4357CBF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009EEAD-6E11-1B9D-2301-2A96DC70F536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ACE660A4-C39F-0CB7-09CF-F20E230168B2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77F09C95-9BE7-05C6-EF2F-D09E59C23185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4EBCD826-6102-C09C-4E6E-69A76E6C5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63BB41C-3C0E-89D2-6C32-9B13DAFD3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FA5104B6-311F-50D8-0528-CC5BF8B347A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551219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29906" y="2490779"/>
            <a:ext cx="3532188" cy="347472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>
                <a:solidFill>
                  <a:schemeClr val="accent1"/>
                </a:solidFill>
                <a:latin typeface="Gotham Medium" pitchFamily="2" charset="0"/>
                <a:cs typeface="Gotham Mediu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FFF48980-510D-5BD8-A886-434158EDC0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10403" y="2998470"/>
            <a:ext cx="8368146" cy="662401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lvl="0"/>
            <a:r>
              <a:rPr lang="en-US"/>
              <a:t>Key Message or Section Break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5AF6A6E9-0B42-0CBB-DAD6-5319A32EDF8B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76BB9A6-07DF-A302-4B4C-A71784BAB875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2A0DC15-0CA9-72A4-0653-E981D89067CF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F47BDE1-CBEA-9852-65C2-924B9E713EB5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5CF65193-60D7-4763-EB8F-EF10EA9AE920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7EDF75A-CE50-3913-2B8E-188AC2BC1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D98531E-A4F5-3A84-BE4F-0CA93456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1BA9AFFD-D6F5-0340-5DC5-CCEA95BB3E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89200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Content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rgbClr val="CD142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D66CF27-5B80-02FA-3E72-C5DB6C6FCB14}"/>
              </a:ext>
            </a:extLst>
          </p:cNvPr>
          <p:cNvGrpSpPr/>
          <p:nvPr userDrawn="1"/>
        </p:nvGrpSpPr>
        <p:grpSpPr>
          <a:xfrm>
            <a:off x="3218804" y="2216422"/>
            <a:ext cx="5664718" cy="2433534"/>
            <a:chOff x="3578434" y="2603927"/>
            <a:chExt cx="5664718" cy="2433534"/>
          </a:xfrm>
        </p:grpSpPr>
        <p:sp>
          <p:nvSpPr>
            <p:cNvPr id="3" name="Line">
              <a:extLst>
                <a:ext uri="{FF2B5EF4-FFF2-40B4-BE49-F238E27FC236}">
                  <a16:creationId xmlns:a16="http://schemas.microsoft.com/office/drawing/2014/main" id="{5F98FDDA-E21C-5903-AAFA-687919A3E4C6}"/>
                </a:ext>
              </a:extLst>
            </p:cNvPr>
            <p:cNvSpPr/>
            <p:nvPr userDrawn="1"/>
          </p:nvSpPr>
          <p:spPr>
            <a:xfrm flipV="1">
              <a:off x="3578434" y="2612305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  <p:sp>
          <p:nvSpPr>
            <p:cNvPr id="4" name="Line">
              <a:extLst>
                <a:ext uri="{FF2B5EF4-FFF2-40B4-BE49-F238E27FC236}">
                  <a16:creationId xmlns:a16="http://schemas.microsoft.com/office/drawing/2014/main" id="{E65EDF2C-0B5F-7E0A-EA3E-B7BBF6A3B1D7}"/>
                </a:ext>
              </a:extLst>
            </p:cNvPr>
            <p:cNvSpPr/>
            <p:nvPr userDrawn="1"/>
          </p:nvSpPr>
          <p:spPr>
            <a:xfrm flipV="1">
              <a:off x="6455630" y="2603927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  <p:sp>
          <p:nvSpPr>
            <p:cNvPr id="5" name="Line">
              <a:extLst>
                <a:ext uri="{FF2B5EF4-FFF2-40B4-BE49-F238E27FC236}">
                  <a16:creationId xmlns:a16="http://schemas.microsoft.com/office/drawing/2014/main" id="{1BE2D108-E211-E586-7B57-CD68DF00B9B9}"/>
                </a:ext>
              </a:extLst>
            </p:cNvPr>
            <p:cNvSpPr/>
            <p:nvPr userDrawn="1"/>
          </p:nvSpPr>
          <p:spPr>
            <a:xfrm flipV="1">
              <a:off x="9243151" y="2603927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</p:grp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76D9909F-A076-C3E4-1969-2DBFBC021BB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7521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DD9DB8DF-F15D-531D-BE65-9C5A3A23E4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7521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415047" y="2216421"/>
            <a:ext cx="2484714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415047" y="2719580"/>
            <a:ext cx="2484711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92241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92241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79759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79759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ED454331-A241-E98B-2DF8-4E495E6A275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1088626"/>
            <a:ext cx="945662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D1347892-8E01-5708-FA4F-AE03471CA99F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E26F5E1-1469-0127-A092-04A059FFE401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21AA7F0C-8597-F5DD-F691-A926E3DB8E9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BC5EB824-A6BB-D7CB-D0E6-110A636780B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1E0CE56-75E8-DBC9-C247-0E21140D4E5B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32877CF9-B2AF-97B5-2295-58F356D3AA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128BDBE-8A11-714C-114B-E007B3CCC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7F5B7D8D-C170-69F2-0675-0F9BC0B38C3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30125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tem Content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F75933-B0A9-A84B-585F-DD6FD32F771C}"/>
              </a:ext>
            </a:extLst>
          </p:cNvPr>
          <p:cNvGrpSpPr/>
          <p:nvPr userDrawn="1"/>
        </p:nvGrpSpPr>
        <p:grpSpPr>
          <a:xfrm>
            <a:off x="4702239" y="2216422"/>
            <a:ext cx="2787522" cy="2425156"/>
            <a:chOff x="4876800" y="2216422"/>
            <a:chExt cx="2787522" cy="2425156"/>
          </a:xfrm>
        </p:grpSpPr>
        <p:sp>
          <p:nvSpPr>
            <p:cNvPr id="4" name="Line">
              <a:extLst>
                <a:ext uri="{FF2B5EF4-FFF2-40B4-BE49-F238E27FC236}">
                  <a16:creationId xmlns:a16="http://schemas.microsoft.com/office/drawing/2014/main" id="{E65EDF2C-0B5F-7E0A-EA3E-B7BBF6A3B1D7}"/>
                </a:ext>
              </a:extLst>
            </p:cNvPr>
            <p:cNvSpPr/>
            <p:nvPr userDrawn="1"/>
          </p:nvSpPr>
          <p:spPr>
            <a:xfrm flipV="1">
              <a:off x="4876800" y="2216422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  <p:sp>
          <p:nvSpPr>
            <p:cNvPr id="5" name="Line">
              <a:extLst>
                <a:ext uri="{FF2B5EF4-FFF2-40B4-BE49-F238E27FC236}">
                  <a16:creationId xmlns:a16="http://schemas.microsoft.com/office/drawing/2014/main" id="{1BE2D108-E211-E586-7B57-CD68DF00B9B9}"/>
                </a:ext>
              </a:extLst>
            </p:cNvPr>
            <p:cNvSpPr/>
            <p:nvPr userDrawn="1"/>
          </p:nvSpPr>
          <p:spPr>
            <a:xfrm flipV="1">
              <a:off x="7664321" y="2216422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</p:grp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2029591" y="2216421"/>
            <a:ext cx="2484714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2029591" y="2719580"/>
            <a:ext cx="2484711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4906785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4906785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7694303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7694303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28376A9-79BE-BE03-183F-9C7FCEDB44B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1088626"/>
            <a:ext cx="945662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5293238C-48F8-D7B4-CDAF-140BCF28D526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6EEB806-7063-179C-0C2C-E2C5623D19E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146BC3D-FE74-F9BB-3539-95FB0D12E8CE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1481903-E23C-1776-9CBC-0B1571825EC0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2A748A47-D328-11AF-9D13-8F5EC7EAF641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949E5FE-8BE1-3F7E-8A47-8EDE6FE0E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FEB5AC9-EAFB-1B28-9169-B78C72DBA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97711F9C-81E3-6BB3-A40C-B87EA162E90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164982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Headline and Key Messag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800596" y="1681067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4800597" y="2184226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783778" y="3823410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783779" y="4326569"/>
            <a:ext cx="3200400" cy="109042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8783781" y="1670481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8783782" y="2173640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00596" y="3818118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800597" y="4321277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Object 1">
            <a:extLst>
              <a:ext uri="{FF2B5EF4-FFF2-40B4-BE49-F238E27FC236}">
                <a16:creationId xmlns:a16="http://schemas.microsoft.com/office/drawing/2014/main" id="{38829680-4CF1-777E-FFAC-719E1EC230A6}"/>
              </a:ext>
            </a:extLst>
          </p:cNvPr>
          <p:cNvSpPr/>
          <p:nvPr userDrawn="1"/>
        </p:nvSpPr>
        <p:spPr>
          <a:xfrm>
            <a:off x="207817" y="1296526"/>
            <a:ext cx="4281055" cy="456307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8E7B85C2-6029-641F-AD8A-414A11AE8ED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0997" y="2177363"/>
            <a:ext cx="3913911" cy="3510737"/>
          </a:xfr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Place a succinct key message callout that draws attention to reinforce what you’re wanting the takeaway to be for this slide.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0198897-3903-F5FD-5065-7793685A1D5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80998" y="1484636"/>
            <a:ext cx="3913910" cy="525479"/>
          </a:xfrm>
        </p:spPr>
        <p:txBody>
          <a:bodyPr>
            <a:noAutofit/>
          </a:bodyPr>
          <a:lstStyle>
            <a:lvl1pPr marL="0" indent="0" algn="l">
              <a:buNone/>
              <a:defRPr sz="3200" b="1" i="0">
                <a:solidFill>
                  <a:schemeClr val="accent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6D7448E4-7E44-ECFA-0580-12B04DCA2DA8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A73CD99-97C3-601F-BBAA-6C76143C2B10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85427D3F-F250-8115-C689-5206252FE3CA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8613E567-CD27-B3C4-6675-5A18BE2B3417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4E5C4C0E-68EF-7EF9-DE4C-41F6DE681ABC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8198145-39DB-21DF-8DA3-100FE9F6D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F7F4C99-5BA2-E84A-4EAF-703AA9B73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04027D3E-109E-1F2D-1CD1-E0414BB102E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100290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with Headline and Imag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800596" y="1681067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4800597" y="2184226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783778" y="3823410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783779" y="4326569"/>
            <a:ext cx="3200400" cy="109042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8783781" y="1670481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8783782" y="2173640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00596" y="3818118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800597" y="4321277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Object 1">
            <a:extLst>
              <a:ext uri="{FF2B5EF4-FFF2-40B4-BE49-F238E27FC236}">
                <a16:creationId xmlns:a16="http://schemas.microsoft.com/office/drawing/2014/main" id="{38829680-4CF1-777E-FFAC-719E1EC230A6}"/>
              </a:ext>
            </a:extLst>
          </p:cNvPr>
          <p:cNvSpPr/>
          <p:nvPr userDrawn="1"/>
        </p:nvSpPr>
        <p:spPr>
          <a:xfrm>
            <a:off x="207817" y="1296526"/>
            <a:ext cx="4281055" cy="456307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0198897-3903-F5FD-5065-7793685A1D5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07817" y="1296526"/>
            <a:ext cx="4281055" cy="518419"/>
          </a:xfrm>
        </p:spPr>
        <p:txBody>
          <a:bodyPr>
            <a:noAutofit/>
          </a:bodyPr>
          <a:lstStyle>
            <a:lvl1pPr marL="0" indent="0" algn="ctr">
              <a:buNone/>
              <a:defRPr sz="3200" b="1" i="0">
                <a:solidFill>
                  <a:schemeClr val="accent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F5CFB39-DD67-FCF6-DB89-182FFA82941F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07963" y="1814945"/>
            <a:ext cx="4281487" cy="404451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50B69DD7-CD39-5EA3-FC8E-4BAF0AD031D4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1B7958D-DD40-64D5-7643-D7940D2D7D42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3223B0E-65D7-F4AC-070E-1B0024074138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1436F3B9-3B39-5F83-CFAA-1363BE0F5BB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87DA4B5-03C5-FB49-4DB8-28DCA87E74AB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BDD7B99-5F77-DAEE-D125-DA114D678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18401FC-C7D2-8759-C70F-A024BE887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5A8AF448-8915-1F2C-FB13-B22CDADA02E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56264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with Icon Placeholder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2770909" y="1828040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2770910" y="2331199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811571" y="3965904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811572" y="4469063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0198897-3903-F5FD-5065-7793685A1D5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774806"/>
            <a:ext cx="945662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F5CFB39-DD67-FCF6-DB89-182FFA82941F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523999" y="1828039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7A61FE52-EE97-CC7B-9BA5-16D03470CAA8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1524000" y="3976490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C91B50B5-8CC7-C02A-AB94-1B01E830812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80227" y="1827954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3E5BE4F5-F43D-4AC1-59D5-33B44809122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80228" y="2331113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BD48F8E8-6E70-87D3-0071-C1FF49807DE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780228" y="3961554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893DCC49-76F7-BE8B-6338-C85744C5E22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780229" y="4464713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BCD20C75-2DE6-8027-ABBF-B0429E20599D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6492656" y="1827953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1B87350-4B73-E9E6-5312-615BF899893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492657" y="3972140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grpSp>
        <p:nvGrpSpPr>
          <p:cNvPr id="23" name="object 6">
            <a:extLst>
              <a:ext uri="{FF2B5EF4-FFF2-40B4-BE49-F238E27FC236}">
                <a16:creationId xmlns:a16="http://schemas.microsoft.com/office/drawing/2014/main" id="{D3FDC4D3-4972-61EF-782E-19EA673B9CBA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3FEF7A29-77F4-CFBD-8D6E-7C4E8D5463B7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65265276-2259-1EED-DC37-1A41E3D2D13F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0AFD21F4-AE49-D4E8-FCAB-2A39C8D4FD7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AC15C6E2-B500-09F7-D1BA-C2AADBDD730B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0033F37-1EC7-DF52-C1BB-5D1FB66389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469A78E-02B9-6E17-AF1E-BC0E99B6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653D90B4-4946-7EC1-4CB7-B231151B26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40347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Vertical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04180E67-8560-DE3F-F1ED-393D67B47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1"/>
            <a:ext cx="4059936" cy="593830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187D8F3C-C872-7663-9122-BA83943CF6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82409" y="457201"/>
            <a:ext cx="4059936" cy="593830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F1D70089-C5A8-C211-E34F-7D2483EB6B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3582" y="457201"/>
            <a:ext cx="4035370" cy="593830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8" name="object 6">
            <a:extLst>
              <a:ext uri="{FF2B5EF4-FFF2-40B4-BE49-F238E27FC236}">
                <a16:creationId xmlns:a16="http://schemas.microsoft.com/office/drawing/2014/main" id="{52B2AD4C-6C72-423F-8FD2-6CA0050E9257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89AD8C0-BF68-7635-D14E-6FEC5491B035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EBA71F62-121F-8799-3846-10DCB49779CD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9ACEB0E7-7656-F6A8-E6D6-12CBB2D22266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82C4A752-DF9C-3581-C233-26C6FBC54920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58AF76D8-3DCB-C4C2-8301-A926E4CFF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3870017-E078-1277-207E-E93FB30C7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FDCAD6D5-6D4F-50F0-0430-E97E1DC2589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089021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Image Vertical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B47FD760-885A-FF06-8F1C-0E162CC6BF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0"/>
            <a:ext cx="6080760" cy="594483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78A796D3-EEBA-80E1-51C6-5812341DE1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11242" y="452914"/>
            <a:ext cx="6080760" cy="594483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7" name="object 6">
            <a:extLst>
              <a:ext uri="{FF2B5EF4-FFF2-40B4-BE49-F238E27FC236}">
                <a16:creationId xmlns:a16="http://schemas.microsoft.com/office/drawing/2014/main" id="{8B473491-F6B2-424A-CC17-0C565EE60BBD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25D764A-4CFE-6302-F742-32262F6E4877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2D3678C-14EE-9482-8B3D-FBABF0241ABA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D670769D-1B6D-3BE9-F977-ACEF0B8E5495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0B8316E7-186B-4CF4-A712-4EC390E6722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55C46EB-134B-F0D5-6770-0BC55D1DC2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2513E93-B902-4F9E-9ADB-853C1F929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C7F29E30-7399-DD81-35A9-1A54FF939D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34056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mage Layout Slide 2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B47FD760-885A-FF06-8F1C-0E162CC6BF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2914"/>
            <a:ext cx="6080760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78A796D3-EEBA-80E1-51C6-5812341DE1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11242" y="452914"/>
            <a:ext cx="6080758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id="{666DCE86-3ACA-5CB5-C50F-CE3C827829B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-3048" y="3437572"/>
            <a:ext cx="6083808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8DBF67F7-0FE5-1D1F-1767-79DEB164298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111242" y="3437572"/>
            <a:ext cx="6080758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9" name="object 6">
            <a:extLst>
              <a:ext uri="{FF2B5EF4-FFF2-40B4-BE49-F238E27FC236}">
                <a16:creationId xmlns:a16="http://schemas.microsoft.com/office/drawing/2014/main" id="{751B8156-9E97-FD51-D57D-2B1ACF27089F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CAA97D0-6FEE-B788-3966-E56006B9C909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C42AFA0-63BF-86F1-788F-C8CD5B1EC63A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E1E7B1BB-C0A0-633E-9830-252E2596438C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C4370D6-A3AE-7984-C78E-8C0D5D7C380E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E3650076-1C90-2D60-7392-7A56D6BD1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59A6F4C-40C4-6CF6-F050-79BFDE491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341DD722-1D88-F382-32ED-9EC62A95744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986504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Imag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B47FD760-885A-FF06-8F1C-0E162CC6BF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0"/>
            <a:ext cx="12188952" cy="594483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2EE07EDE-CC09-FBFA-6B80-464CF63FF3F4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4A13CECE-9CE5-A4D3-90D7-36A5622668C6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FBA5257-A631-4001-A2F9-650BB964A3C4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588722CE-FBB0-384F-5350-3A18DC6DAA76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50B713D5-DBAA-1F47-4E3E-D19DFEB2AB16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649F07B-5669-30EE-9862-E59FA07D8A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BD63AF5-77D1-7DA9-0A41-32E9AFA95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61C2EA53-2C22-4DBD-145F-851B1F94550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375218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Imag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04180E67-8560-DE3F-F1ED-393D67B47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0"/>
            <a:ext cx="4059936" cy="2971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187D8F3C-C872-7663-9122-BA83943CF6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82409" y="457200"/>
            <a:ext cx="4059936" cy="2971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F1D70089-C5A8-C211-E34F-7D2483EB6B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3582" y="457200"/>
            <a:ext cx="4035370" cy="2971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5BEB10D3-AB9A-6A05-C7D2-95D943BD10A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0" y="3438716"/>
            <a:ext cx="12192000" cy="295679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8" name="object 6">
            <a:extLst>
              <a:ext uri="{FF2B5EF4-FFF2-40B4-BE49-F238E27FC236}">
                <a16:creationId xmlns:a16="http://schemas.microsoft.com/office/drawing/2014/main" id="{60EE7D03-A53D-327F-4353-68D7169543A1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4766DA5-8222-7FB7-A884-C0A4CF1FD98C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D46CBB4A-EF33-8F3A-DFAA-2031494CE1A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46F1A70B-2C2F-842A-F257-8FA573C25050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70FCE1A-7BB1-F177-3857-B4B0A1A73241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75C976C9-1EBC-DB03-5EC2-681AE8666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C0851B-C9AB-4F00-8FE6-C8BDBFD8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BCF3B295-0ECA-A619-E041-F06C9407A49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43264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Image or Graphic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1127022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27697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727697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" name="Picture Placeholder 20">
            <a:extLst>
              <a:ext uri="{FF2B5EF4-FFF2-40B4-BE49-F238E27FC236}">
                <a16:creationId xmlns:a16="http://schemas.microsoft.com/office/drawing/2014/main" id="{056E47B6-D7F0-2909-DDD8-9AEB4A0E4ED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127022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20">
            <a:extLst>
              <a:ext uri="{FF2B5EF4-FFF2-40B4-BE49-F238E27FC236}">
                <a16:creationId xmlns:a16="http://schemas.microsoft.com/office/drawing/2014/main" id="{96C53CB9-FAA7-540E-348B-0ECA62BD9B1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3705407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20">
            <a:extLst>
              <a:ext uri="{FF2B5EF4-FFF2-40B4-BE49-F238E27FC236}">
                <a16:creationId xmlns:a16="http://schemas.microsoft.com/office/drawing/2014/main" id="{7ACB23BB-61DF-D224-7801-D9154A87FD97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308505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Placeholder 20">
            <a:extLst>
              <a:ext uri="{FF2B5EF4-FFF2-40B4-BE49-F238E27FC236}">
                <a16:creationId xmlns:a16="http://schemas.microsoft.com/office/drawing/2014/main" id="{D284BC01-C5EA-81D1-9F8B-9B416488DE9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928649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1C7C310E-9977-13B9-9322-3AA98D958A7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127022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0750801F-8DA5-8693-CADB-4FD2C1E14AC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40350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BDE3ABEF-FF59-1AF3-4125-227DB8C8183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40350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3063E06-9EC7-357E-ECE3-7F9FB61C9EE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936141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9A0EA52B-8B3D-B679-54B2-A64CA5894A5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936141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CBFB1945-14A7-08CB-E7F9-C26CE4A9D9A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127022" y="1088626"/>
            <a:ext cx="9937957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17" name="object 6">
            <a:extLst>
              <a:ext uri="{FF2B5EF4-FFF2-40B4-BE49-F238E27FC236}">
                <a16:creationId xmlns:a16="http://schemas.microsoft.com/office/drawing/2014/main" id="{AB26A41F-E60C-6D9F-77C7-AE753471494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B5883352-1928-BF13-66CC-C7EF0F06E513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1536889-D597-B057-9DFC-3D8ABE1D2B21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BC5DAC4-F99C-2244-BF4E-2B128E940196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792EDC72-1CB7-E000-F4EE-C0732265F37C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A76C2B5-EDAA-8933-A28E-36799D416C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EC88A34-41FB-6ACB-89AA-3F50248C1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2C8A1AF5-564B-24E9-3712-DE23923D75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989586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or Graphic with Content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59832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2440840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058649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58649" y="4435846"/>
            <a:ext cx="2128837" cy="1095712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" name="Picture Placeholder 20">
            <a:extLst>
              <a:ext uri="{FF2B5EF4-FFF2-40B4-BE49-F238E27FC236}">
                <a16:creationId xmlns:a16="http://schemas.microsoft.com/office/drawing/2014/main" id="{056E47B6-D7F0-2909-DDD8-9AEB4A0E4ED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440840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20">
            <a:extLst>
              <a:ext uri="{FF2B5EF4-FFF2-40B4-BE49-F238E27FC236}">
                <a16:creationId xmlns:a16="http://schemas.microsoft.com/office/drawing/2014/main" id="{96C53CB9-FAA7-540E-348B-0ECA62BD9B1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036359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20">
            <a:extLst>
              <a:ext uri="{FF2B5EF4-FFF2-40B4-BE49-F238E27FC236}">
                <a16:creationId xmlns:a16="http://schemas.microsoft.com/office/drawing/2014/main" id="{7ACB23BB-61DF-D224-7801-D9154A87FD97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622323" y="2232409"/>
            <a:ext cx="2160682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1C7C310E-9977-13B9-9322-3AA98D958A7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440840" y="4435846"/>
            <a:ext cx="2128837" cy="1095712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0750801F-8DA5-8693-CADB-4FD2C1E14AC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54168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BDE3ABEF-FF59-1AF3-4125-227DB8C8183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654168" y="4435846"/>
            <a:ext cx="2128837" cy="1095712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CBFB1945-14A7-08CB-E7F9-C26CE4A9D9A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424918" y="1088626"/>
            <a:ext cx="7342164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22" name="object 6">
            <a:extLst>
              <a:ext uri="{FF2B5EF4-FFF2-40B4-BE49-F238E27FC236}">
                <a16:creationId xmlns:a16="http://schemas.microsoft.com/office/drawing/2014/main" id="{20498EF0-CEE0-1A87-2676-9594CBF15CF6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3C20876C-4A7C-A9C1-3C30-7E5C6EF1C29B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8DFE32BA-8A75-86C1-C49B-52A6D903EA6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7E7B56DC-9259-0C7A-8A4F-8985F5378D87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831934C1-BC8C-4849-77D6-755675DD8C0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80C173D-12A6-6817-06F1-70B61FC19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38F94BC-7C1F-0143-F1CD-EF5E74751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729CDD1B-F4D8-805F-2DE0-8391F05240B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302186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Key Message with 5-Box Content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3048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0F48CFD1-8CB1-71BE-A655-ECA9A7DDBA36}"/>
              </a:ext>
            </a:extLst>
          </p:cNvPr>
          <p:cNvSpPr/>
          <p:nvPr userDrawn="1"/>
        </p:nvSpPr>
        <p:spPr>
          <a:xfrm>
            <a:off x="0" y="1737589"/>
            <a:ext cx="3662546" cy="3765119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4283641C-0E93-773B-A88D-3A785E5EE194}"/>
              </a:ext>
            </a:extLst>
          </p:cNvPr>
          <p:cNvSpPr/>
          <p:nvPr userDrawn="1"/>
        </p:nvSpPr>
        <p:spPr>
          <a:xfrm>
            <a:off x="4264727" y="1506128"/>
            <a:ext cx="2378213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289273E4-D45B-8B58-D243-A1D30039EA50}"/>
              </a:ext>
            </a:extLst>
          </p:cNvPr>
          <p:cNvSpPr/>
          <p:nvPr userDrawn="1"/>
        </p:nvSpPr>
        <p:spPr>
          <a:xfrm>
            <a:off x="6833392" y="1506128"/>
            <a:ext cx="2378213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ED5B2BD4-7741-5E1C-E97C-7A1CCDD6AA2F}"/>
              </a:ext>
            </a:extLst>
          </p:cNvPr>
          <p:cNvSpPr/>
          <p:nvPr userDrawn="1"/>
        </p:nvSpPr>
        <p:spPr>
          <a:xfrm>
            <a:off x="9402058" y="1506128"/>
            <a:ext cx="2378213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Object 13">
            <a:extLst>
              <a:ext uri="{FF2B5EF4-FFF2-40B4-BE49-F238E27FC236}">
                <a16:creationId xmlns:a16="http://schemas.microsoft.com/office/drawing/2014/main" id="{BFC50816-B0AA-D942-2E02-365A21D8CA77}"/>
              </a:ext>
            </a:extLst>
          </p:cNvPr>
          <p:cNvSpPr/>
          <p:nvPr userDrawn="1"/>
        </p:nvSpPr>
        <p:spPr>
          <a:xfrm>
            <a:off x="4264727" y="3810601"/>
            <a:ext cx="3662546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B7105151-41B4-95F5-F6E7-612B48B8DD80}"/>
              </a:ext>
            </a:extLst>
          </p:cNvPr>
          <p:cNvSpPr/>
          <p:nvPr userDrawn="1"/>
        </p:nvSpPr>
        <p:spPr>
          <a:xfrm>
            <a:off x="8117725" y="3810601"/>
            <a:ext cx="3662546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15266" y="1688913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1C7C310E-9977-13B9-9322-3AA98D958A7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15266" y="2158531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50B850F8-D98C-A2E9-70AC-11D4A7216EF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869874" y="167353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EA67B30B-3684-0866-F5D6-860639D6923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869874" y="214315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C2C48FC9-0AE9-DF3B-7D46-F911543C1B1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315266" y="3987660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0F2F9FE-C6B8-4139-EA1F-A17C0B164EB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315266" y="4457278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47186" y="3987660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147186" y="4457278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0750801F-8DA5-8693-CADB-4FD2C1E14AC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67405" y="167353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BDE3ABEF-FF59-1AF3-4125-227DB8C8183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467405" y="214315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85318FDC-41F5-55DB-7B35-22FB69246169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07273" y="1737589"/>
            <a:ext cx="3048000" cy="3765119"/>
          </a:xfrm>
        </p:spPr>
        <p:txBody>
          <a:bodyPr lIns="182880" tIns="91440" rIns="182880" bIns="91440" anchor="ctr" anchorCtr="0">
            <a:noAutofit/>
          </a:bodyPr>
          <a:lstStyle>
            <a:lvl1pPr marL="9525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Headline / key message / Supporting detail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E4D322BE-EB45-CB1C-4654-BAF28B402604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E96BC076-23AE-52BF-B811-36F94620E00F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E872BF0E-FC97-EC9C-AD97-812DDCC50B01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0871E10-34B1-C780-CB2C-D62B9EE98DF8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06C9FC5E-E033-34D0-436F-84ACA489A48F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0E0600C-A3FE-BE6F-FFB6-C064BA2C1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0EF0526-165F-D7DB-F526-28AAB6035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E7DE596E-0F3F-F4FD-1149-329A8D9FEE7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5000887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Key Message with 4-Box Content Emphasis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6167999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1156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81156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6167999" y="3936816"/>
            <a:ext cx="5715000" cy="2114021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281156" y="4099559"/>
            <a:ext cx="4189901" cy="357695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Emphasized 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281157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09002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2159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22159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2">
                    <a:lumMod val="75000"/>
                  </a:schemeClr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09002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2160" y="4099559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22160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50FE0615-0ABE-4A02-FD4B-6CB3BBA76E18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FD82C83-2047-814B-A5A8-AEFE463BD4CC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8F1AE6F-E1EE-6569-DFB6-59BFCF4E9CD0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A140A53-22B4-E5DD-B978-7E4C1669B269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741953B-E330-153F-0665-76062D7A0153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86AD3AD7-DF82-1B62-CD1B-C611E6121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F34C232-B6FF-BE71-81CD-75DEFD498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D1BBB205-2B22-10F1-9BF5-ABA882E2785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629197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line and Key Message with 4-Box Content Emphasis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6167999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1156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81156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2">
                    <a:lumMod val="75000"/>
                  </a:schemeClr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6167999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281156" y="4099559"/>
            <a:ext cx="4189901" cy="357695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281157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09002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2159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22159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09002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2160" y="4099559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22160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F507DBBC-7BC5-6088-1BE2-7EC0B9FBA322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3B26558-DAD3-DDBB-C0B9-03013BECE49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4237BC3-79C8-3997-ED9C-1C97128159DC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713A9BC-F4EE-C79D-7BA4-CB9D63AE1DFA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13D3D59B-03DC-8515-7679-1C064EF40231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6E5FC81D-9B9A-91F2-84AC-536C88892D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80F0194-3939-513F-2AC5-7C1164D8B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F30D3041-5800-4D4C-F16C-814C0A195EA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758282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line and Key Message with 4-Box Content Emphasis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7742799" y="1705858"/>
            <a:ext cx="38862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833360" y="1868601"/>
            <a:ext cx="3051153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833360" y="2346000"/>
            <a:ext cx="3051153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7742799" y="3936816"/>
            <a:ext cx="3886200" cy="2114021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833360" y="4099559"/>
            <a:ext cx="3611055" cy="357695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Emphasized 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833360" y="4576958"/>
            <a:ext cx="3051154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737272" y="1705858"/>
            <a:ext cx="38862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827728" y="1868601"/>
            <a:ext cx="3398533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3827728" y="2346000"/>
            <a:ext cx="3398533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737272" y="3936816"/>
            <a:ext cx="38862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3827729" y="4099559"/>
            <a:ext cx="3398533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3827729" y="4576958"/>
            <a:ext cx="3398533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22A59FB7-690A-D4EB-CE63-6F1BD87A680A}"/>
              </a:ext>
            </a:extLst>
          </p:cNvPr>
          <p:cNvSpPr/>
          <p:nvPr userDrawn="1"/>
        </p:nvSpPr>
        <p:spPr>
          <a:xfrm>
            <a:off x="15063" y="1937319"/>
            <a:ext cx="3415454" cy="3765119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7B288CC2-1903-E126-DB7A-1C8E1FAADC29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151225" y="2129963"/>
            <a:ext cx="3116412" cy="10509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Key Message</a:t>
            </a:r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A3DAE4AA-FC27-3C04-7DEA-851639DBAE2F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51225" y="3443247"/>
            <a:ext cx="3116412" cy="208652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information here.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E5B00030-330A-DB9D-7FDA-083DF67596C8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852246A-A336-5B5A-D85D-24D41BBAD64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D5FA1AA-BB9E-39D4-2677-8FC46313823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16E16DB0-0F63-61E5-0E5B-AF62C0423E12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C406ACFA-E2F8-A2F0-1758-CCEFA7804B2E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F3D9D3D-93CC-CB4D-31DF-53F2C5F4DF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53955E4-5075-8E69-D863-5CFD4A0F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2CE36C82-544C-FB7B-10D6-6546F7ACBAA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712212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Key Message with 3-Box Content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8610601" y="1617401"/>
            <a:ext cx="3581400" cy="447992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423394" y="804517"/>
            <a:ext cx="7342164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spc="300"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A91D5770-E015-DA37-BFF5-A24FC53F4A92}"/>
              </a:ext>
            </a:extLst>
          </p:cNvPr>
          <p:cNvSpPr/>
          <p:nvPr userDrawn="1"/>
        </p:nvSpPr>
        <p:spPr>
          <a:xfrm>
            <a:off x="0" y="1617401"/>
            <a:ext cx="7342165" cy="133389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82B4EA5-0900-1CA5-A493-7AE9A10E50C0}"/>
              </a:ext>
            </a:extLst>
          </p:cNvPr>
          <p:cNvSpPr/>
          <p:nvPr userDrawn="1"/>
        </p:nvSpPr>
        <p:spPr>
          <a:xfrm>
            <a:off x="0" y="3180913"/>
            <a:ext cx="7342165" cy="133389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3417343F-06F3-CC2A-1658-F9EC4E8B8597}"/>
              </a:ext>
            </a:extLst>
          </p:cNvPr>
          <p:cNvSpPr/>
          <p:nvPr userDrawn="1"/>
        </p:nvSpPr>
        <p:spPr>
          <a:xfrm>
            <a:off x="0" y="4763427"/>
            <a:ext cx="7342165" cy="133389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237563" y="1689444"/>
            <a:ext cx="6675854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1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237563" y="3254774"/>
            <a:ext cx="6675854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37563" y="3724392"/>
            <a:ext cx="6675854" cy="73555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37563" y="4874627"/>
            <a:ext cx="6675854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37563" y="5344245"/>
            <a:ext cx="6675854" cy="70923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37563" y="2159062"/>
            <a:ext cx="6675854" cy="773231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838025" y="2129963"/>
            <a:ext cx="3116412" cy="10509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Key Message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838025" y="3443247"/>
            <a:ext cx="3116412" cy="208652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information here.</a:t>
            </a: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E0DBFC1F-0F53-9E0E-146A-69D978997E8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C1D6A468-01D1-B475-BCD1-27A8C635C429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9442BCB3-13E0-3BB9-332A-CD3681731722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78A2EA3-A433-C8F1-B5E3-3AD882E43A68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0508298D-4C03-FEE8-C9A6-567A0FB60AD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0F39AFB-4AC9-9A95-A4EC-E18687FFC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442984C-94FE-6F97-A14D-FD207EE79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32854474-414D-5E46-40D3-6916A96E8D7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746344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adline and Key Message with 4-Box Content Emphasis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6167999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1156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81156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2">
                    <a:lumMod val="75000"/>
                  </a:schemeClr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6167999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281156" y="4099559"/>
            <a:ext cx="4189901" cy="357695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281157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09002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2159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22159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09002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2160" y="4099559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22160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DE435C34-82CC-28CC-93A7-820301D78300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FBB0216-90CC-9F25-B9C2-649DB86BBCF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0190F67-407E-D8AA-0387-1CEA26E3A3F5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A1BA55-8E0D-696B-13BE-99650DA78E29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2E9E294-8EE6-0D75-3797-1DD028AA751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93BF988-DE50-17E7-3B6C-D47EBE566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B692B83-A517-34E0-0789-5582A2BBF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10576104-2F6C-7407-FF1D-DA68F7EB8DA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2716457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Headline and Key Messag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B488589-F1F5-FC5C-5A02-AC4EB0FC40BF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art Placeholder 4">
            <a:extLst>
              <a:ext uri="{FF2B5EF4-FFF2-40B4-BE49-F238E27FC236}">
                <a16:creationId xmlns:a16="http://schemas.microsoft.com/office/drawing/2014/main" id="{E9A3AE46-14AB-E00E-C846-B7091D3FFB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12591" y="1053287"/>
            <a:ext cx="7427909" cy="4751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Chart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3760C8BF-0D8B-3A6B-ABD0-C8F22FAB6A5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858784" y="1693649"/>
            <a:ext cx="3085035" cy="1095712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Headline / Key Message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1D1494D9-EC33-F49B-60D7-759DBEF7DCE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858784" y="3051205"/>
            <a:ext cx="3085035" cy="22816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data takeaway.</a:t>
            </a: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37F304D3-BBFE-0474-723F-57BA2BF830D6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E8EF6B0-1A4A-A19A-4985-258CB68BC5AC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8FD34190-0C85-E6CA-85A3-0471D799A35D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29C01BD4-7063-FC56-ABB0-EFD296A45934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56155A89-4254-7CF0-B57B-752621A57434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F9989AB-2DB1-53D2-7CE8-19ABFB103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10CCA0C-0873-C79A-B43A-1632296C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97C1210F-A17B-9F4E-9167-89DF680643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5708569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Picture Placeholder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B488589-F1F5-FC5C-5A02-AC4EB0FC40BF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art Placeholder 4">
            <a:extLst>
              <a:ext uri="{FF2B5EF4-FFF2-40B4-BE49-F238E27FC236}">
                <a16:creationId xmlns:a16="http://schemas.microsoft.com/office/drawing/2014/main" id="{E9A3AE46-14AB-E00E-C846-B7091D3FFB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26878" y="1053287"/>
            <a:ext cx="7427909" cy="4751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Chart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671345D9-796D-4AB7-30F1-8AD61DB0F8F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610600" y="1047220"/>
            <a:ext cx="3578352" cy="47529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1E954299-ACA0-EEB2-79CF-D046A289F3D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495E6BA-E38E-CABF-9EA7-029B5FFAD14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2A198565-74B0-3368-903B-80F59B814360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C03664DD-4210-0787-0FCE-B5B310AD7BFC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606020E0-9A01-E6C7-B83D-786E9ACADF5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882C5FB-E549-2B1E-9C5E-F876319D8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5FEC098-6CE7-A7A7-67F2-1B191636E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4EB31DD4-5F39-C876-C3AA-031D53A8C1F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7472338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with Headline and Key Messag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8" name="Table Placeholder 5">
            <a:extLst>
              <a:ext uri="{FF2B5EF4-FFF2-40B4-BE49-F238E27FC236}">
                <a16:creationId xmlns:a16="http://schemas.microsoft.com/office/drawing/2014/main" id="{744BADF7-50BE-B08A-E37C-211DD7C33807}"/>
              </a:ext>
            </a:extLst>
          </p:cNvPr>
          <p:cNvSpPr>
            <a:spLocks noGrp="1"/>
          </p:cNvSpPr>
          <p:nvPr>
            <p:ph type="tbl" sz="quarter" idx="33"/>
          </p:nvPr>
        </p:nvSpPr>
        <p:spPr>
          <a:xfrm>
            <a:off x="612775" y="1052513"/>
            <a:ext cx="7410450" cy="4752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BF654359-53AA-0229-C827-D8DF3A020A55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" name="object 6">
            <a:extLst>
              <a:ext uri="{FF2B5EF4-FFF2-40B4-BE49-F238E27FC236}">
                <a16:creationId xmlns:a16="http://schemas.microsoft.com/office/drawing/2014/main" id="{853D81AD-4054-26FA-E208-FCDC2220A88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B492ECF-A4C0-440E-D97B-B39E2F76800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EC84BE23-4052-A82B-F924-C1F70F688BA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E8A2854-006B-28B1-744F-4157E7B7C774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323F4E6-1654-FF9E-7B52-A32A2F029A33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0810D01-DBBD-B13A-1C28-20A1DBCB6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E1DC97-6D00-4C41-88DF-AA4D10166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A8A31C47-CA1F-5025-7593-350F683364A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858784" y="1693649"/>
            <a:ext cx="3085035" cy="1095712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Headline / Key Message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989BA7F8-9CD2-37C7-21C4-A017FB6E91C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858784" y="3051205"/>
            <a:ext cx="3085035" cy="22816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data takeaway.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3ECDEF9D-B799-D54E-6390-510D50A968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9804671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Headline with Key Messag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86E8618-CB7F-7C11-EC5C-45BD7633D9BE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able Placeholder 5">
            <a:extLst>
              <a:ext uri="{FF2B5EF4-FFF2-40B4-BE49-F238E27FC236}">
                <a16:creationId xmlns:a16="http://schemas.microsoft.com/office/drawing/2014/main" id="{37D60904-5728-D20C-F251-47E076E062F6}"/>
              </a:ext>
            </a:extLst>
          </p:cNvPr>
          <p:cNvSpPr>
            <a:spLocks noGrp="1"/>
          </p:cNvSpPr>
          <p:nvPr>
            <p:ph type="tbl" sz="quarter" idx="33"/>
          </p:nvPr>
        </p:nvSpPr>
        <p:spPr>
          <a:xfrm>
            <a:off x="612775" y="1052513"/>
            <a:ext cx="7410450" cy="4752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0B8BF47-7EA1-E052-80AF-E6BA75A32D7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610600" y="1052513"/>
            <a:ext cx="3581400" cy="47529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99497F3F-4DA7-5F89-E63A-7A0F6F1DF117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55A5156-7E24-2B3F-7EEA-871C81FAAAE4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112C838-EB53-2E04-648E-C41F20C47A13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218B04C-547A-A532-4724-915C75E39DF1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84887A4F-3AA6-21D2-7884-3AFEEF80F19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497FFD5-E426-EEA0-1536-E2DE792BB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940CD64-2B5C-E1AF-A8AA-8BC8468E5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6FDFDA79-6F91-778F-B7F4-4535EA81AD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7851737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4" name="Chart Placeholder 4">
            <a:extLst>
              <a:ext uri="{FF2B5EF4-FFF2-40B4-BE49-F238E27FC236}">
                <a16:creationId xmlns:a16="http://schemas.microsoft.com/office/drawing/2014/main" id="{E9A3AE46-14AB-E00E-C846-B7091D3FFB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122939" y="702802"/>
            <a:ext cx="11942064" cy="54523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Chart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0D85478A-17D3-29FB-8701-DDFC072B1569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CDE5C65-0C52-55CA-EB21-BE59443CDAC2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4B9301C-AB8A-3B9D-A8DA-094557D1E49D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56BFA57-192A-7CE1-8933-455395F90BF5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B0A7114-98D2-613A-2606-C9569381DFE3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404B558-BA1A-4009-5BBC-56B68119C6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B637D99-75A2-0171-871E-AE1EE0E56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AA10707F-533C-56F3-F05D-243F6ED9956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116464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8" name="Table Placeholder 5">
            <a:extLst>
              <a:ext uri="{FF2B5EF4-FFF2-40B4-BE49-F238E27FC236}">
                <a16:creationId xmlns:a16="http://schemas.microsoft.com/office/drawing/2014/main" id="{B54593B2-7471-765F-2B94-2BB3493D9222}"/>
              </a:ext>
            </a:extLst>
          </p:cNvPr>
          <p:cNvSpPr>
            <a:spLocks noGrp="1"/>
          </p:cNvSpPr>
          <p:nvPr>
            <p:ph type="tbl" sz="quarter" idx="33"/>
          </p:nvPr>
        </p:nvSpPr>
        <p:spPr>
          <a:xfrm>
            <a:off x="124968" y="704088"/>
            <a:ext cx="11942064" cy="5449824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Click icon to add table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AE4F3E11-A113-91D1-A032-955D5B2AFEC0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A6E78D5-5232-BEFD-7D25-D704523E652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D768EB0-A256-59B9-9BC1-B9E34696C4EB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9EDA42C5-6509-CFF2-8910-4A65B29C81E8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F913DA2-46E8-DB2C-11C1-DA11658A2167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5B138FF-ECDF-3E17-D99F-F61E34D53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80D8FD0-BD75-D040-1EED-7099DE8E2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81496D54-8750-B5DD-E0C0-C36EE18B474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1938336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Next Steps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18" name="Object 1">
            <a:extLst>
              <a:ext uri="{FF2B5EF4-FFF2-40B4-BE49-F238E27FC236}">
                <a16:creationId xmlns:a16="http://schemas.microsoft.com/office/drawing/2014/main" id="{17A3089D-B5FD-0B08-1535-F0230E0ADAA0}"/>
              </a:ext>
            </a:extLst>
          </p:cNvPr>
          <p:cNvSpPr/>
          <p:nvPr userDrawn="1"/>
        </p:nvSpPr>
        <p:spPr>
          <a:xfrm>
            <a:off x="476131" y="1178841"/>
            <a:ext cx="4279578" cy="4820409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5479" y="1698394"/>
            <a:ext cx="3532188" cy="511456"/>
          </a:xfrm>
        </p:spPr>
        <p:txBody>
          <a:bodyPr/>
          <a:lstStyle>
            <a:lvl1pPr marL="0" indent="0">
              <a:buNone/>
              <a:defRPr sz="3600" b="1" i="0" spc="300">
                <a:solidFill>
                  <a:srgbClr val="CD142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Next steps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4775E15-BEC5-A0C5-F8EF-DEACA7369C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5479" y="2356366"/>
            <a:ext cx="3532188" cy="28032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Summary of items and activities that will be coming next – catered to the audience.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6529A9A8-F217-26DA-5FE2-2C0F4C0948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80" y="1520869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1. Item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D69515A9-EAF9-5813-F318-132102BD27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0279" y="2995746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2. Item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60A3D2BE-11E8-FAC7-A477-2EAF5D923E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70279" y="4351955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3. Item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031916D1-77B2-E4A1-FC28-51BEAAD6F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70279" y="2003044"/>
            <a:ext cx="3499704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DEE768BB-9030-3CF2-E9EF-543144FFC5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70280" y="3477921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320DB63-2B57-AFF9-5BB8-71224E2E9C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70280" y="4834130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" name="Text Placeholder 39">
            <a:extLst>
              <a:ext uri="{FF2B5EF4-FFF2-40B4-BE49-F238E27FC236}">
                <a16:creationId xmlns:a16="http://schemas.microsoft.com/office/drawing/2014/main" id="{9BF58984-A1F4-DAC0-2514-07F47871054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838026" y="1520869"/>
            <a:ext cx="319171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4. Item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4B14411-A6DC-EB37-F083-A1DD6C4F9D6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838024" y="2995746"/>
            <a:ext cx="3191709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5. Item</a:t>
            </a:r>
          </a:p>
        </p:txBody>
      </p:sp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925B792E-B069-7F39-35A9-46B022776F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838025" y="4351955"/>
            <a:ext cx="3191708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6. Item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5547A81-E814-AD03-CFBE-E110FD3A196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838025" y="2003044"/>
            <a:ext cx="3191712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0BAF18F0-D61B-8FD9-E337-C44E657D928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838025" y="3477921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73CFD248-B010-9DFB-EA9E-62BC021F7BA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838025" y="4834130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67541A1F-3D97-8206-D183-113969849651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BDC34997-6FA2-0980-1CA9-51F60E0C83FE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FB8F81A-2C57-DDCC-315A-4DC9191F8F6E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CE863F4B-A727-9EDA-AD6C-2E9AC3B4714C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35909821-BC3F-250B-F775-6E1985378DE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3FCE301E-885E-F9EE-15D6-9F458C0A9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EE3DB46-37E0-52C5-B15E-5B7B8352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9D39CC15-E61D-FB7C-310D-458666CCA2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2522915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5250202-C6FE-7B22-3CB3-41E07CBA43D2}"/>
              </a:ext>
            </a:extLst>
          </p:cNvPr>
          <p:cNvSpPr txBox="1">
            <a:spLocks/>
          </p:cNvSpPr>
          <p:nvPr userDrawn="1"/>
        </p:nvSpPr>
        <p:spPr>
          <a:xfrm>
            <a:off x="4507858" y="4118355"/>
            <a:ext cx="3176284" cy="512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3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300" normalizeH="0" baseline="0" noProof="0">
                <a:ln>
                  <a:noFill/>
                </a:ln>
                <a:solidFill>
                  <a:srgbClr val="CD1421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VIAINFO.NET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9C3F9D-AE01-96AA-3610-8564713CB77F}"/>
              </a:ext>
            </a:extLst>
          </p:cNvPr>
          <p:cNvGrpSpPr/>
          <p:nvPr userDrawn="1"/>
        </p:nvGrpSpPr>
        <p:grpSpPr>
          <a:xfrm>
            <a:off x="4507858" y="2226899"/>
            <a:ext cx="3176284" cy="1828457"/>
            <a:chOff x="16229864" y="994735"/>
            <a:chExt cx="2586730" cy="1489075"/>
          </a:xfrm>
        </p:grpSpPr>
        <p:sp>
          <p:nvSpPr>
            <p:cNvPr id="6" name="bg object 28">
              <a:extLst>
                <a:ext uri="{FF2B5EF4-FFF2-40B4-BE49-F238E27FC236}">
                  <a16:creationId xmlns:a16="http://schemas.microsoft.com/office/drawing/2014/main" id="{11CA0491-AFAA-D680-DC41-D1FD68D486B0}"/>
                </a:ext>
              </a:extLst>
            </p:cNvPr>
            <p:cNvSpPr/>
            <p:nvPr userDrawn="1"/>
          </p:nvSpPr>
          <p:spPr>
            <a:xfrm>
              <a:off x="16229864" y="1046041"/>
              <a:ext cx="1685289" cy="715645"/>
            </a:xfrm>
            <a:custGeom>
              <a:avLst/>
              <a:gdLst/>
              <a:ahLst/>
              <a:cxnLst/>
              <a:rect l="l" t="t" r="r" b="b"/>
              <a:pathLst>
                <a:path w="1685290" h="715644">
                  <a:moveTo>
                    <a:pt x="774039" y="0"/>
                  </a:moveTo>
                  <a:lnTo>
                    <a:pt x="542010" y="0"/>
                  </a:lnTo>
                  <a:lnTo>
                    <a:pt x="236639" y="478116"/>
                  </a:lnTo>
                  <a:lnTo>
                    <a:pt x="245325" y="0"/>
                  </a:lnTo>
                  <a:lnTo>
                    <a:pt x="0" y="0"/>
                  </a:lnTo>
                  <a:lnTo>
                    <a:pt x="29019" y="715416"/>
                  </a:lnTo>
                  <a:lnTo>
                    <a:pt x="299466" y="715416"/>
                  </a:lnTo>
                  <a:lnTo>
                    <a:pt x="774039" y="0"/>
                  </a:lnTo>
                  <a:close/>
                </a:path>
                <a:path w="1685290" h="715644">
                  <a:moveTo>
                    <a:pt x="1056741" y="0"/>
                  </a:moveTo>
                  <a:lnTo>
                    <a:pt x="824674" y="0"/>
                  </a:lnTo>
                  <a:lnTo>
                    <a:pt x="597827" y="715416"/>
                  </a:lnTo>
                  <a:lnTo>
                    <a:pt x="824674" y="715416"/>
                  </a:lnTo>
                  <a:lnTo>
                    <a:pt x="1056741" y="0"/>
                  </a:lnTo>
                  <a:close/>
                </a:path>
                <a:path w="1685290" h="715644">
                  <a:moveTo>
                    <a:pt x="1684870" y="715403"/>
                  </a:moveTo>
                  <a:lnTo>
                    <a:pt x="1679689" y="614197"/>
                  </a:lnTo>
                  <a:lnTo>
                    <a:pt x="1671650" y="457161"/>
                  </a:lnTo>
                  <a:lnTo>
                    <a:pt x="1658340" y="197192"/>
                  </a:lnTo>
                  <a:lnTo>
                    <a:pt x="1648244" y="0"/>
                  </a:lnTo>
                  <a:lnTo>
                    <a:pt x="1449362" y="0"/>
                  </a:lnTo>
                  <a:lnTo>
                    <a:pt x="1449362" y="197192"/>
                  </a:lnTo>
                  <a:lnTo>
                    <a:pt x="1449362" y="457161"/>
                  </a:lnTo>
                  <a:lnTo>
                    <a:pt x="1290548" y="457161"/>
                  </a:lnTo>
                  <a:lnTo>
                    <a:pt x="1449362" y="197192"/>
                  </a:lnTo>
                  <a:lnTo>
                    <a:pt x="1449362" y="0"/>
                  </a:lnTo>
                  <a:lnTo>
                    <a:pt x="1377759" y="0"/>
                  </a:lnTo>
                  <a:lnTo>
                    <a:pt x="896200" y="715403"/>
                  </a:lnTo>
                  <a:lnTo>
                    <a:pt x="1130007" y="715403"/>
                  </a:lnTo>
                  <a:lnTo>
                    <a:pt x="1189367" y="614197"/>
                  </a:lnTo>
                  <a:lnTo>
                    <a:pt x="1442326" y="614197"/>
                  </a:lnTo>
                  <a:lnTo>
                    <a:pt x="1440586" y="715403"/>
                  </a:lnTo>
                  <a:lnTo>
                    <a:pt x="1684870" y="715403"/>
                  </a:lnTo>
                  <a:close/>
                </a:path>
              </a:pathLst>
            </a:custGeom>
            <a:solidFill>
              <a:srgbClr val="CE20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29">
              <a:extLst>
                <a:ext uri="{FF2B5EF4-FFF2-40B4-BE49-F238E27FC236}">
                  <a16:creationId xmlns:a16="http://schemas.microsoft.com/office/drawing/2014/main" id="{BFAEE797-6B89-2BA9-144C-23EE960B5BEE}"/>
                </a:ext>
              </a:extLst>
            </p:cNvPr>
            <p:cNvSpPr/>
            <p:nvPr userDrawn="1"/>
          </p:nvSpPr>
          <p:spPr>
            <a:xfrm>
              <a:off x="17159244" y="994735"/>
              <a:ext cx="1657350" cy="1489075"/>
            </a:xfrm>
            <a:custGeom>
              <a:avLst/>
              <a:gdLst/>
              <a:ahLst/>
              <a:cxnLst/>
              <a:rect l="l" t="t" r="r" b="b"/>
              <a:pathLst>
                <a:path w="1657350" h="1489075">
                  <a:moveTo>
                    <a:pt x="888109" y="0"/>
                  </a:moveTo>
                  <a:lnTo>
                    <a:pt x="1153357" y="447389"/>
                  </a:lnTo>
                  <a:lnTo>
                    <a:pt x="0" y="1489075"/>
                  </a:lnTo>
                  <a:lnTo>
                    <a:pt x="1656933" y="445651"/>
                  </a:lnTo>
                  <a:lnTo>
                    <a:pt x="888109" y="0"/>
                  </a:lnTo>
                  <a:close/>
                </a:path>
              </a:pathLst>
            </a:custGeom>
            <a:solidFill>
              <a:srgbClr val="9C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59882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losing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shape&#10;&#10;AI-generated content may be incorrect.">
            <a:extLst>
              <a:ext uri="{FF2B5EF4-FFF2-40B4-BE49-F238E27FC236}">
                <a16:creationId xmlns:a16="http://schemas.microsoft.com/office/drawing/2014/main" id="{B598A397-8B02-05C0-C703-AFA0011F52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2915" t="17767" r="21187" b="139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5250202-C6FE-7B22-3CB3-41E07CBA43D2}"/>
              </a:ext>
            </a:extLst>
          </p:cNvPr>
          <p:cNvSpPr txBox="1">
            <a:spLocks/>
          </p:cNvSpPr>
          <p:nvPr userDrawn="1"/>
        </p:nvSpPr>
        <p:spPr>
          <a:xfrm>
            <a:off x="4507858" y="4118355"/>
            <a:ext cx="3176284" cy="512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3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3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VIAINFO.NET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95B848-2A23-B7AD-A3AC-A26938DAE3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95800" y="1832355"/>
            <a:ext cx="32004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185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grpSp>
        <p:nvGrpSpPr>
          <p:cNvPr id="10" name="object 6">
            <a:extLst>
              <a:ext uri="{FF2B5EF4-FFF2-40B4-BE49-F238E27FC236}">
                <a16:creationId xmlns:a16="http://schemas.microsoft.com/office/drawing/2014/main" id="{85F4B3EF-FA20-ABF2-DF5A-4A59794C8BAD}"/>
              </a:ext>
            </a:extLst>
          </p:cNvPr>
          <p:cNvGrpSpPr/>
          <p:nvPr userDrawn="1"/>
        </p:nvGrpSpPr>
        <p:grpSpPr>
          <a:xfrm>
            <a:off x="11189380" y="6486901"/>
            <a:ext cx="491656" cy="281942"/>
            <a:chOff x="0" y="0"/>
            <a:chExt cx="491654" cy="281941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CE1EE98-E59B-8C0F-1B80-4E012EDAFAC2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A8557FF-F08C-CDF9-E6A9-BEF39B087184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CE0A6CE-571B-2637-9637-F2191B4B7A3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A5BEC7AA-E869-A561-A319-9019E67B1A9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2" name="Text Placeholder 39">
            <a:extLst>
              <a:ext uri="{FF2B5EF4-FFF2-40B4-BE49-F238E27FC236}">
                <a16:creationId xmlns:a16="http://schemas.microsoft.com/office/drawing/2014/main" id="{E48F8223-F5C8-E55C-FD1E-2C7D98E5754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39DF7D2-D149-6792-D39E-DFB491B04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E5F6D76-AB88-3330-463D-142DC1A3C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4880554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hape&#10;&#10;AI-generated content may be incorrect.">
            <a:extLst>
              <a:ext uri="{FF2B5EF4-FFF2-40B4-BE49-F238E27FC236}">
                <a16:creationId xmlns:a16="http://schemas.microsoft.com/office/drawing/2014/main" id="{3992A7EF-68B9-EA17-C4A0-15B6419A9E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2915" t="17767" r="21187" b="139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5B66E9-8D3D-3F3B-917D-2FFE6576CC5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23930"/>
            <a:ext cx="9144000" cy="805070"/>
          </a:xfrm>
        </p:spPr>
        <p:txBody>
          <a:bodyPr anchor="ctr" anchorCtr="0">
            <a:normAutofit/>
          </a:bodyPr>
          <a:lstStyle>
            <a:lvl1pPr algn="ctr">
              <a:defRPr sz="4400" b="1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B8838-83E3-DFCB-2DBA-8C7108E933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17258"/>
            <a:ext cx="9144000" cy="805070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65B4F30-11C6-38AD-C807-6AB79832725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24000" y="2032821"/>
            <a:ext cx="9144000" cy="402851"/>
          </a:xfr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lvl="0"/>
            <a:r>
              <a:rPr lang="en-US"/>
              <a:t>MM/DD/YYYY</a:t>
            </a:r>
          </a:p>
        </p:txBody>
      </p:sp>
      <p:sp>
        <p:nvSpPr>
          <p:cNvPr id="39" name="Footer Placeholder 4">
            <a:extLst>
              <a:ext uri="{FF2B5EF4-FFF2-40B4-BE49-F238E27FC236}">
                <a16:creationId xmlns:a16="http://schemas.microsoft.com/office/drawing/2014/main" id="{3227556A-13AE-F7B6-2EE8-D4BFDE439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Draft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68DAAD-C79E-E3C5-588B-C0E7637D6F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09800" y="3342576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4724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nimali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AA652142-1A12-64EA-F086-20FDCF77D4A4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2CBC9AEC-6B21-1C0D-9254-70431CDF28B4}"/>
              </a:ext>
            </a:extLst>
          </p:cNvPr>
          <p:cNvSpPr/>
          <p:nvPr userDrawn="1"/>
        </p:nvSpPr>
        <p:spPr>
          <a:xfrm>
            <a:off x="8838025" y="6400800"/>
            <a:ext cx="3353975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rgbClr val="CD14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506056-1D5C-BA1C-EC2E-325B4D5805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073" y="2839591"/>
            <a:ext cx="10515600" cy="1722884"/>
          </a:xfrm>
        </p:spPr>
        <p:txBody>
          <a:bodyPr anchor="b">
            <a:normAutofit/>
          </a:bodyPr>
          <a:lstStyle>
            <a:lvl1pPr>
              <a:defRPr sz="4800" b="1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Click to edit 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31789-A6E1-D93D-B333-CFCE4B8D2C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7073" y="4589463"/>
            <a:ext cx="10515600" cy="558799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21" name="Content Placeholder 18">
            <a:extLst>
              <a:ext uri="{FF2B5EF4-FFF2-40B4-BE49-F238E27FC236}">
                <a16:creationId xmlns:a16="http://schemas.microsoft.com/office/drawing/2014/main" id="{F21160EF-EC26-CD1D-4D73-6BB58801B97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67073" y="2315770"/>
            <a:ext cx="9144000" cy="402851"/>
          </a:xfrm>
        </p:spPr>
        <p:txBody>
          <a:bodyPr anchor="ctr" anchorCtr="0"/>
          <a:lstStyle>
            <a:lvl1pPr marL="0" indent="0" algn="l">
              <a:buNone/>
              <a:defRPr b="0" i="0">
                <a:solidFill>
                  <a:schemeClr val="accent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lvl="0"/>
            <a:r>
              <a:rPr lang="en-US"/>
              <a:t>MM/DD/YYYY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89960FC8-015A-83B6-D369-15256FB06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EF0B513-84BB-F00A-130D-D57CCAD07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/>
            </a:lvl1pPr>
          </a:lstStyle>
          <a:p>
            <a:pPr algn="l"/>
            <a:r>
              <a:rPr lang="en-US"/>
              <a:t>REVIEW COPY FOR JGH </a:t>
            </a:r>
          </a:p>
        </p:txBody>
      </p:sp>
    </p:spTree>
    <p:extLst>
      <p:ext uri="{BB962C8B-B14F-4D97-AF65-F5344CB8AC3E}">
        <p14:creationId xmlns:p14="http://schemas.microsoft.com/office/powerpoint/2010/main" val="8025380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3 I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rgbClr val="CD14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18" name="Object 1">
            <a:extLst>
              <a:ext uri="{FF2B5EF4-FFF2-40B4-BE49-F238E27FC236}">
                <a16:creationId xmlns:a16="http://schemas.microsoft.com/office/drawing/2014/main" id="{17A3089D-B5FD-0B08-1535-F0230E0ADAA0}"/>
              </a:ext>
            </a:extLst>
          </p:cNvPr>
          <p:cNvSpPr/>
          <p:nvPr userDrawn="1"/>
        </p:nvSpPr>
        <p:spPr>
          <a:xfrm>
            <a:off x="476131" y="1178841"/>
            <a:ext cx="4686420" cy="4820409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53247" y="1698394"/>
            <a:ext cx="3532188" cy="511456"/>
          </a:xfrm>
        </p:spPr>
        <p:txBody>
          <a:bodyPr/>
          <a:lstStyle>
            <a:lvl1pPr marL="0" indent="0">
              <a:buNone/>
              <a:defRPr sz="3600" b="1" i="0" spc="300">
                <a:solidFill>
                  <a:srgbClr val="CD142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4775E15-BEC5-A0C5-F8EF-DEACA7369C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53247" y="2356366"/>
            <a:ext cx="3532188" cy="28032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Brief description of what will be covered today.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should frame why this presentation is important or resonate with your audience.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6529A9A8-F217-26DA-5FE2-2C0F4C0948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39667" y="1776598"/>
            <a:ext cx="328124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1. Item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D69515A9-EAF9-5813-F318-132102BD27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39667" y="3251475"/>
            <a:ext cx="2624656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Rounded Medium" pitchFamily="2" charset="0"/>
              </a:defRPr>
            </a:lvl1pPr>
          </a:lstStyle>
          <a:p>
            <a:pPr lvl="0"/>
            <a:r>
              <a:rPr lang="en-US"/>
              <a:t>2. Item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60A3D2BE-11E8-FAC7-A477-2EAF5D923E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739667" y="4607684"/>
            <a:ext cx="2624656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3. Item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031916D1-77B2-E4A1-FC28-51BEAAD6F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739666" y="2258773"/>
            <a:ext cx="4000079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DEE768BB-9030-3CF2-E9EF-543144FFC5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39667" y="3733650"/>
            <a:ext cx="4000078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320DB63-2B57-AFF9-5BB8-71224E2E9C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39667" y="5089859"/>
            <a:ext cx="4000078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762E2F-862B-2711-767C-97788B8A0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A47F0CC6-0F7C-8A67-A061-D9263C896F4D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D223557-135C-5E23-FA55-7649FE42941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39B0113D-82F1-1539-6BA3-4B1A8B8C69F8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FC25D44-C340-88A0-D73C-3CBDA6183FFA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79B72FC-7E39-BC9C-8945-639ABFC0B7D0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DEF827E-47F3-69D5-48C5-ADFCE84AF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DCC2081-8A93-08D2-6568-9EB03CAFB49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0784852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Six I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18" name="Object 1">
            <a:extLst>
              <a:ext uri="{FF2B5EF4-FFF2-40B4-BE49-F238E27FC236}">
                <a16:creationId xmlns:a16="http://schemas.microsoft.com/office/drawing/2014/main" id="{17A3089D-B5FD-0B08-1535-F0230E0ADAA0}"/>
              </a:ext>
            </a:extLst>
          </p:cNvPr>
          <p:cNvSpPr/>
          <p:nvPr userDrawn="1"/>
        </p:nvSpPr>
        <p:spPr>
          <a:xfrm>
            <a:off x="476131" y="1178841"/>
            <a:ext cx="4279578" cy="4820409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5479" y="1698394"/>
            <a:ext cx="3532188" cy="511456"/>
          </a:xfrm>
        </p:spPr>
        <p:txBody>
          <a:bodyPr/>
          <a:lstStyle>
            <a:lvl1pPr marL="0" indent="0">
              <a:buNone/>
              <a:defRPr sz="3600" b="1" spc="300">
                <a:solidFill>
                  <a:srgbClr val="CD1421"/>
                </a:solidFill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4775E15-BEC5-A0C5-F8EF-DEACA7369C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5479" y="2356366"/>
            <a:ext cx="3532188" cy="28032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Brief description of what will be covered today.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should frame why this presentation is important or resonate with your audience.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6529A9A8-F217-26DA-5FE2-2C0F4C0948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80" y="1520869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1. Item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D69515A9-EAF9-5813-F318-132102BD27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0279" y="2995746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2. Item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60A3D2BE-11E8-FAC7-A477-2EAF5D923E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70279" y="4351955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3. Item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031916D1-77B2-E4A1-FC28-51BEAAD6F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70279" y="2003044"/>
            <a:ext cx="3499704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DEE768BB-9030-3CF2-E9EF-543144FFC5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70280" y="3477921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320DB63-2B57-AFF9-5BB8-71224E2E9C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70280" y="4834130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" name="Text Placeholder 39">
            <a:extLst>
              <a:ext uri="{FF2B5EF4-FFF2-40B4-BE49-F238E27FC236}">
                <a16:creationId xmlns:a16="http://schemas.microsoft.com/office/drawing/2014/main" id="{9BF58984-A1F4-DAC0-2514-07F47871054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838026" y="1520869"/>
            <a:ext cx="319171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4. Item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4B14411-A6DC-EB37-F083-A1DD6C4F9D6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838024" y="2995746"/>
            <a:ext cx="3191709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5. Item</a:t>
            </a:r>
          </a:p>
        </p:txBody>
      </p:sp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925B792E-B069-7F39-35A9-46B022776F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838025" y="4351955"/>
            <a:ext cx="3191708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6. Item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5547A81-E814-AD03-CFBE-E110FD3A196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838025" y="2003044"/>
            <a:ext cx="3191712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0BAF18F0-D61B-8FD9-E337-C44E657D928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838025" y="3477921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73CFD248-B010-9DFB-EA9E-62BC021F7BA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838025" y="4834130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grpSp>
        <p:nvGrpSpPr>
          <p:cNvPr id="19" name="object 6">
            <a:extLst>
              <a:ext uri="{FF2B5EF4-FFF2-40B4-BE49-F238E27FC236}">
                <a16:creationId xmlns:a16="http://schemas.microsoft.com/office/drawing/2014/main" id="{796F805A-7703-7A98-D40D-D79057E41D1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787D7DA1-F5C9-1A11-6CAE-8409C4357CBF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009EEAD-6E11-1B9D-2301-2A96DC70F536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ACE660A4-C39F-0CB7-09CF-F20E230168B2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77F09C95-9BE7-05C6-EF2F-D09E59C23185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4EBCD826-6102-C09C-4E6E-69A76E6C5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63BB41C-3C0E-89D2-6C32-9B13DAFD3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FA5104B6-311F-50D8-0528-CC5BF8B347A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5759502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29906" y="2490779"/>
            <a:ext cx="3532188" cy="347472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>
                <a:solidFill>
                  <a:schemeClr val="accent1"/>
                </a:solidFill>
                <a:latin typeface="Gotham Medium" pitchFamily="2" charset="0"/>
                <a:cs typeface="Gotham Mediu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FFF48980-510D-5BD8-A886-434158EDC0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10403" y="2998470"/>
            <a:ext cx="8368146" cy="662401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lvl="0"/>
            <a:r>
              <a:rPr lang="en-US"/>
              <a:t>Key Message or Section Break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5AF6A6E9-0B42-0CBB-DAD6-5319A32EDF8B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76BB9A6-07DF-A302-4B4C-A71784BAB875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2A0DC15-0CA9-72A4-0653-E981D89067CF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F47BDE1-CBEA-9852-65C2-924B9E713EB5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5CF65193-60D7-4763-EB8F-EF10EA9AE920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7EDF75A-CE50-3913-2B8E-188AC2BC1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D98531E-A4F5-3A84-BE4F-0CA93456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1BA9AFFD-D6F5-0340-5DC5-CCEA95BB3E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4212718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rgbClr val="CD142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D66CF27-5B80-02FA-3E72-C5DB6C6FCB14}"/>
              </a:ext>
            </a:extLst>
          </p:cNvPr>
          <p:cNvGrpSpPr/>
          <p:nvPr userDrawn="1"/>
        </p:nvGrpSpPr>
        <p:grpSpPr>
          <a:xfrm>
            <a:off x="3218804" y="2216422"/>
            <a:ext cx="5664718" cy="2433534"/>
            <a:chOff x="3578434" y="2603927"/>
            <a:chExt cx="5664718" cy="2433534"/>
          </a:xfrm>
        </p:grpSpPr>
        <p:sp>
          <p:nvSpPr>
            <p:cNvPr id="3" name="Line">
              <a:extLst>
                <a:ext uri="{FF2B5EF4-FFF2-40B4-BE49-F238E27FC236}">
                  <a16:creationId xmlns:a16="http://schemas.microsoft.com/office/drawing/2014/main" id="{5F98FDDA-E21C-5903-AAFA-687919A3E4C6}"/>
                </a:ext>
              </a:extLst>
            </p:cNvPr>
            <p:cNvSpPr/>
            <p:nvPr userDrawn="1"/>
          </p:nvSpPr>
          <p:spPr>
            <a:xfrm flipV="1">
              <a:off x="3578434" y="2612305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  <p:sp>
          <p:nvSpPr>
            <p:cNvPr id="4" name="Line">
              <a:extLst>
                <a:ext uri="{FF2B5EF4-FFF2-40B4-BE49-F238E27FC236}">
                  <a16:creationId xmlns:a16="http://schemas.microsoft.com/office/drawing/2014/main" id="{E65EDF2C-0B5F-7E0A-EA3E-B7BBF6A3B1D7}"/>
                </a:ext>
              </a:extLst>
            </p:cNvPr>
            <p:cNvSpPr/>
            <p:nvPr userDrawn="1"/>
          </p:nvSpPr>
          <p:spPr>
            <a:xfrm flipV="1">
              <a:off x="6455630" y="2603927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  <p:sp>
          <p:nvSpPr>
            <p:cNvPr id="5" name="Line">
              <a:extLst>
                <a:ext uri="{FF2B5EF4-FFF2-40B4-BE49-F238E27FC236}">
                  <a16:creationId xmlns:a16="http://schemas.microsoft.com/office/drawing/2014/main" id="{1BE2D108-E211-E586-7B57-CD68DF00B9B9}"/>
                </a:ext>
              </a:extLst>
            </p:cNvPr>
            <p:cNvSpPr/>
            <p:nvPr userDrawn="1"/>
          </p:nvSpPr>
          <p:spPr>
            <a:xfrm flipV="1">
              <a:off x="9243151" y="2603927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</p:grp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76D9909F-A076-C3E4-1969-2DBFBC021BB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7521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DD9DB8DF-F15D-531D-BE65-9C5A3A23E4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7521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415047" y="2216421"/>
            <a:ext cx="2484714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415047" y="2719580"/>
            <a:ext cx="2484711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92241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92241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79759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79759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ED454331-A241-E98B-2DF8-4E495E6A275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1088626"/>
            <a:ext cx="945662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D1347892-8E01-5708-FA4F-AE03471CA99F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E26F5E1-1469-0127-A092-04A059FFE401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21AA7F0C-8597-F5DD-F691-A926E3DB8E9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BC5EB824-A6BB-D7CB-D0E6-110A636780B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1E0CE56-75E8-DBC9-C247-0E21140D4E5B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32877CF9-B2AF-97B5-2295-58F356D3AA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128BDBE-8A11-714C-114B-E007B3CCC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7F5B7D8D-C170-69F2-0675-0F9BC0B38C3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6260732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tem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F75933-B0A9-A84B-585F-DD6FD32F771C}"/>
              </a:ext>
            </a:extLst>
          </p:cNvPr>
          <p:cNvGrpSpPr/>
          <p:nvPr userDrawn="1"/>
        </p:nvGrpSpPr>
        <p:grpSpPr>
          <a:xfrm>
            <a:off x="4702239" y="2216422"/>
            <a:ext cx="2787522" cy="2425156"/>
            <a:chOff x="4876800" y="2216422"/>
            <a:chExt cx="2787522" cy="2425156"/>
          </a:xfrm>
        </p:grpSpPr>
        <p:sp>
          <p:nvSpPr>
            <p:cNvPr id="4" name="Line">
              <a:extLst>
                <a:ext uri="{FF2B5EF4-FFF2-40B4-BE49-F238E27FC236}">
                  <a16:creationId xmlns:a16="http://schemas.microsoft.com/office/drawing/2014/main" id="{E65EDF2C-0B5F-7E0A-EA3E-B7BBF6A3B1D7}"/>
                </a:ext>
              </a:extLst>
            </p:cNvPr>
            <p:cNvSpPr/>
            <p:nvPr userDrawn="1"/>
          </p:nvSpPr>
          <p:spPr>
            <a:xfrm flipV="1">
              <a:off x="4876800" y="2216422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  <p:sp>
          <p:nvSpPr>
            <p:cNvPr id="5" name="Line">
              <a:extLst>
                <a:ext uri="{FF2B5EF4-FFF2-40B4-BE49-F238E27FC236}">
                  <a16:creationId xmlns:a16="http://schemas.microsoft.com/office/drawing/2014/main" id="{1BE2D108-E211-E586-7B57-CD68DF00B9B9}"/>
                </a:ext>
              </a:extLst>
            </p:cNvPr>
            <p:cNvSpPr/>
            <p:nvPr userDrawn="1"/>
          </p:nvSpPr>
          <p:spPr>
            <a:xfrm flipV="1">
              <a:off x="7664321" y="2216422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</p:grp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2029591" y="2216421"/>
            <a:ext cx="2484714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2029591" y="2719580"/>
            <a:ext cx="2484711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4906785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4906785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7694303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7694303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28376A9-79BE-BE03-183F-9C7FCEDB44B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1088626"/>
            <a:ext cx="945662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5293238C-48F8-D7B4-CDAF-140BCF28D526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6EEB806-7063-179C-0C2C-E2C5623D19E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146BC3D-FE74-F9BB-3539-95FB0D12E8CE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1481903-E23C-1776-9CBC-0B1571825EC0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2A748A47-D328-11AF-9D13-8F5EC7EAF641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949E5FE-8BE1-3F7E-8A47-8EDE6FE0E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FEB5AC9-EAFB-1B28-9169-B78C72DBA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97711F9C-81E3-6BB3-A40C-B87EA162E90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6127259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Headline and Key Mess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800596" y="1681067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4800597" y="2184226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783778" y="3823410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783779" y="4326569"/>
            <a:ext cx="3200400" cy="109042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8783781" y="1670481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8783782" y="2173640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00596" y="3818118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800597" y="4321277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Object 1">
            <a:extLst>
              <a:ext uri="{FF2B5EF4-FFF2-40B4-BE49-F238E27FC236}">
                <a16:creationId xmlns:a16="http://schemas.microsoft.com/office/drawing/2014/main" id="{38829680-4CF1-777E-FFAC-719E1EC230A6}"/>
              </a:ext>
            </a:extLst>
          </p:cNvPr>
          <p:cNvSpPr/>
          <p:nvPr userDrawn="1"/>
        </p:nvSpPr>
        <p:spPr>
          <a:xfrm>
            <a:off x="207817" y="1296526"/>
            <a:ext cx="4281055" cy="456307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8E7B85C2-6029-641F-AD8A-414A11AE8ED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0997" y="2177363"/>
            <a:ext cx="3913911" cy="3510737"/>
          </a:xfr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Place a succinct key message callout that draws attention to reinforce what you’re wanting the takeaway to be for this slide.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0198897-3903-F5FD-5065-7793685A1D5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80998" y="1484636"/>
            <a:ext cx="3913910" cy="525479"/>
          </a:xfrm>
        </p:spPr>
        <p:txBody>
          <a:bodyPr>
            <a:noAutofit/>
          </a:bodyPr>
          <a:lstStyle>
            <a:lvl1pPr marL="0" indent="0" algn="l">
              <a:buNone/>
              <a:defRPr sz="3200" b="1" i="0">
                <a:solidFill>
                  <a:schemeClr val="accent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6D7448E4-7E44-ECFA-0580-12B04DCA2DA8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A73CD99-97C3-601F-BBAA-6C76143C2B10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85427D3F-F250-8115-C689-5206252FE3CA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8613E567-CD27-B3C4-6675-5A18BE2B3417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4E5C4C0E-68EF-7EF9-DE4C-41F6DE681ABC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8198145-39DB-21DF-8DA3-100FE9F6D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F7F4C99-5BA2-E84A-4EAF-703AA9B73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04027D3E-109E-1F2D-1CD1-E0414BB102E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1909254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with Headline and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800596" y="1681067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4800597" y="2184226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783778" y="3823410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783779" y="4326569"/>
            <a:ext cx="3200400" cy="109042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8783781" y="1670481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8783782" y="2173640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00596" y="3818118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800597" y="4321277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Object 1">
            <a:extLst>
              <a:ext uri="{FF2B5EF4-FFF2-40B4-BE49-F238E27FC236}">
                <a16:creationId xmlns:a16="http://schemas.microsoft.com/office/drawing/2014/main" id="{38829680-4CF1-777E-FFAC-719E1EC230A6}"/>
              </a:ext>
            </a:extLst>
          </p:cNvPr>
          <p:cNvSpPr/>
          <p:nvPr userDrawn="1"/>
        </p:nvSpPr>
        <p:spPr>
          <a:xfrm>
            <a:off x="207817" y="1296526"/>
            <a:ext cx="4281055" cy="456307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0198897-3903-F5FD-5065-7793685A1D5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07817" y="1296526"/>
            <a:ext cx="4281055" cy="518419"/>
          </a:xfrm>
        </p:spPr>
        <p:txBody>
          <a:bodyPr>
            <a:noAutofit/>
          </a:bodyPr>
          <a:lstStyle>
            <a:lvl1pPr marL="0" indent="0" algn="ctr">
              <a:buNone/>
              <a:defRPr sz="3200" b="1" i="0">
                <a:solidFill>
                  <a:schemeClr val="accent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F5CFB39-DD67-FCF6-DB89-182FFA82941F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07963" y="1814945"/>
            <a:ext cx="4281487" cy="404451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50B69DD7-CD39-5EA3-FC8E-4BAF0AD031D4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1B7958D-DD40-64D5-7643-D7940D2D7D42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3223B0E-65D7-F4AC-070E-1B0024074138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1436F3B9-3B39-5F83-CFAA-1363BE0F5BB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87DA4B5-03C5-FB49-4DB8-28DCA87E74AB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BDD7B99-5F77-DAEE-D125-DA114D678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18401FC-C7D2-8759-C70F-A024BE887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5A8AF448-8915-1F2C-FB13-B22CDADA02E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9283277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with Icon 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2770909" y="1828040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2770910" y="2331199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811571" y="3965904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811572" y="4469063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0198897-3903-F5FD-5065-7793685A1D5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774806"/>
            <a:ext cx="945662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F5CFB39-DD67-FCF6-DB89-182FFA82941F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523999" y="1828039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7A61FE52-EE97-CC7B-9BA5-16D03470CAA8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1524000" y="3976490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C91B50B5-8CC7-C02A-AB94-1B01E830812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80227" y="1827954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3E5BE4F5-F43D-4AC1-59D5-33B44809122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80228" y="2331113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BD48F8E8-6E70-87D3-0071-C1FF49807DE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780228" y="3961554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893DCC49-76F7-BE8B-6338-C85744C5E22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780229" y="4464713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BCD20C75-2DE6-8027-ABBF-B0429E20599D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6492656" y="1827953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1B87350-4B73-E9E6-5312-615BF899893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492657" y="3972140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grpSp>
        <p:nvGrpSpPr>
          <p:cNvPr id="23" name="object 6">
            <a:extLst>
              <a:ext uri="{FF2B5EF4-FFF2-40B4-BE49-F238E27FC236}">
                <a16:creationId xmlns:a16="http://schemas.microsoft.com/office/drawing/2014/main" id="{D3FDC4D3-4972-61EF-782E-19EA673B9CBA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3FEF7A29-77F4-CFBD-8D6E-7C4E8D5463B7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65265276-2259-1EED-DC37-1A41E3D2D13F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0AFD21F4-AE49-D4E8-FCAB-2A39C8D4FD7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AC15C6E2-B500-09F7-D1BA-C2AADBDD730B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0033F37-1EC7-DF52-C1BB-5D1FB66389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469A78E-02B9-6E17-AF1E-BC0E99B6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653D90B4-4946-7EC1-4CB7-B231151B26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8276686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Vertic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04180E67-8560-DE3F-F1ED-393D67B47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1"/>
            <a:ext cx="4059936" cy="593830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187D8F3C-C872-7663-9122-BA83943CF6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82409" y="457201"/>
            <a:ext cx="4059936" cy="593830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F1D70089-C5A8-C211-E34F-7D2483EB6B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3582" y="457201"/>
            <a:ext cx="4035370" cy="593830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8" name="object 6">
            <a:extLst>
              <a:ext uri="{FF2B5EF4-FFF2-40B4-BE49-F238E27FC236}">
                <a16:creationId xmlns:a16="http://schemas.microsoft.com/office/drawing/2014/main" id="{52B2AD4C-6C72-423F-8FD2-6CA0050E9257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89AD8C0-BF68-7635-D14E-6FEC5491B035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EBA71F62-121F-8799-3846-10DCB49779CD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9ACEB0E7-7656-F6A8-E6D6-12CBB2D22266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82C4A752-DF9C-3581-C233-26C6FBC54920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58AF76D8-3DCB-C4C2-8301-A926E4CFF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3870017-E078-1277-207E-E93FB30C7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FDCAD6D5-6D4F-50F0-0430-E97E1DC2589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797927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Image Vertic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B47FD760-885A-FF06-8F1C-0E162CC6BF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0"/>
            <a:ext cx="6080760" cy="594483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78A796D3-EEBA-80E1-51C6-5812341DE1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11242" y="452914"/>
            <a:ext cx="6080760" cy="594483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7" name="object 6">
            <a:extLst>
              <a:ext uri="{FF2B5EF4-FFF2-40B4-BE49-F238E27FC236}">
                <a16:creationId xmlns:a16="http://schemas.microsoft.com/office/drawing/2014/main" id="{8B473491-F6B2-424A-CC17-0C565EE60BBD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25D764A-4CFE-6302-F742-32262F6E4877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2D3678C-14EE-9482-8B3D-FBABF0241ABA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D670769D-1B6D-3BE9-F977-ACEF0B8E5495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0B8316E7-186B-4CF4-A712-4EC390E6722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55C46EB-134B-F0D5-6770-0BC55D1DC2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2513E93-B902-4F9E-9ADB-853C1F929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C7F29E30-7399-DD81-35A9-1A54FF939D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2557700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mage Layou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B47FD760-885A-FF06-8F1C-0E162CC6BF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2914"/>
            <a:ext cx="6080760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78A796D3-EEBA-80E1-51C6-5812341DE1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11242" y="452914"/>
            <a:ext cx="6080758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id="{666DCE86-3ACA-5CB5-C50F-CE3C827829B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-3048" y="3437572"/>
            <a:ext cx="6083808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8DBF67F7-0FE5-1D1F-1767-79DEB164298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111242" y="3437572"/>
            <a:ext cx="6080758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9" name="object 6">
            <a:extLst>
              <a:ext uri="{FF2B5EF4-FFF2-40B4-BE49-F238E27FC236}">
                <a16:creationId xmlns:a16="http://schemas.microsoft.com/office/drawing/2014/main" id="{751B8156-9E97-FD51-D57D-2B1ACF27089F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CAA97D0-6FEE-B788-3966-E56006B9C909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C42AFA0-63BF-86F1-788F-C8CD5B1EC63A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E1E7B1BB-C0A0-633E-9830-252E2596438C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C4370D6-A3AE-7984-C78E-8C0D5D7C380E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E3650076-1C90-2D60-7392-7A56D6BD1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59A6F4C-40C4-6CF6-F050-79BFDE491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341DD722-1D88-F382-32ED-9EC62A95744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4452873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B47FD760-885A-FF06-8F1C-0E162CC6BF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0"/>
            <a:ext cx="12188952" cy="594483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2EE07EDE-CC09-FBFA-6B80-464CF63FF3F4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4A13CECE-9CE5-A4D3-90D7-36A5622668C6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FBA5257-A631-4001-A2F9-650BB964A3C4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588722CE-FBB0-384F-5350-3A18DC6DAA76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50B713D5-DBAA-1F47-4E3E-D19DFEB2AB16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649F07B-5669-30EE-9862-E59FA07D8A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BD63AF5-77D1-7DA9-0A41-32E9AFA95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61C2EA53-2C22-4DBD-145F-851B1F94550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0225366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04180E67-8560-DE3F-F1ED-393D67B47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0"/>
            <a:ext cx="4059936" cy="2971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187D8F3C-C872-7663-9122-BA83943CF6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82409" y="457200"/>
            <a:ext cx="4059936" cy="2971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F1D70089-C5A8-C211-E34F-7D2483EB6B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3582" y="457200"/>
            <a:ext cx="4035370" cy="2971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5BEB10D3-AB9A-6A05-C7D2-95D943BD10A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0" y="3438716"/>
            <a:ext cx="12192000" cy="295679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8" name="object 6">
            <a:extLst>
              <a:ext uri="{FF2B5EF4-FFF2-40B4-BE49-F238E27FC236}">
                <a16:creationId xmlns:a16="http://schemas.microsoft.com/office/drawing/2014/main" id="{60EE7D03-A53D-327F-4353-68D7169543A1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4766DA5-8222-7FB7-A884-C0A4CF1FD98C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D46CBB4A-EF33-8F3A-DFAA-2031494CE1A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46F1A70B-2C2F-842A-F257-8FA573C25050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70FCE1A-7BB1-F177-3857-B4B0A1A73241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75C976C9-1EBC-DB03-5EC2-681AE8666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C0851B-C9AB-4F00-8FE6-C8BDBFD8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BCF3B295-0ECA-A619-E041-F06C9407A49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7950499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Image or Graph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1127022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27697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727697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" name="Picture Placeholder 20">
            <a:extLst>
              <a:ext uri="{FF2B5EF4-FFF2-40B4-BE49-F238E27FC236}">
                <a16:creationId xmlns:a16="http://schemas.microsoft.com/office/drawing/2014/main" id="{056E47B6-D7F0-2909-DDD8-9AEB4A0E4ED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127022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20">
            <a:extLst>
              <a:ext uri="{FF2B5EF4-FFF2-40B4-BE49-F238E27FC236}">
                <a16:creationId xmlns:a16="http://schemas.microsoft.com/office/drawing/2014/main" id="{96C53CB9-FAA7-540E-348B-0ECA62BD9B1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3705407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20">
            <a:extLst>
              <a:ext uri="{FF2B5EF4-FFF2-40B4-BE49-F238E27FC236}">
                <a16:creationId xmlns:a16="http://schemas.microsoft.com/office/drawing/2014/main" id="{7ACB23BB-61DF-D224-7801-D9154A87FD97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308505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Placeholder 20">
            <a:extLst>
              <a:ext uri="{FF2B5EF4-FFF2-40B4-BE49-F238E27FC236}">
                <a16:creationId xmlns:a16="http://schemas.microsoft.com/office/drawing/2014/main" id="{D284BC01-C5EA-81D1-9F8B-9B416488DE9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928649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1C7C310E-9977-13B9-9322-3AA98D958A7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127022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0750801F-8DA5-8693-CADB-4FD2C1E14AC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40350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BDE3ABEF-FF59-1AF3-4125-227DB8C8183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40350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3063E06-9EC7-357E-ECE3-7F9FB61C9EE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936141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9A0EA52B-8B3D-B679-54B2-A64CA5894A5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936141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CBFB1945-14A7-08CB-E7F9-C26CE4A9D9A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127022" y="1088626"/>
            <a:ext cx="9937957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17" name="object 6">
            <a:extLst>
              <a:ext uri="{FF2B5EF4-FFF2-40B4-BE49-F238E27FC236}">
                <a16:creationId xmlns:a16="http://schemas.microsoft.com/office/drawing/2014/main" id="{AB26A41F-E60C-6D9F-77C7-AE753471494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B5883352-1928-BF13-66CC-C7EF0F06E513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1536889-D597-B057-9DFC-3D8ABE1D2B21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BC5DAC4-F99C-2244-BF4E-2B128E940196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792EDC72-1CB7-E000-F4EE-C0732265F37C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A76C2B5-EDAA-8933-A28E-36799D416C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EC88A34-41FB-6ACB-89AA-3F50248C1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2C8A1AF5-564B-24E9-3712-DE23923D75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0402723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or Graphic with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59832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2440840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058649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58649" y="4435846"/>
            <a:ext cx="2128837" cy="1095712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" name="Picture Placeholder 20">
            <a:extLst>
              <a:ext uri="{FF2B5EF4-FFF2-40B4-BE49-F238E27FC236}">
                <a16:creationId xmlns:a16="http://schemas.microsoft.com/office/drawing/2014/main" id="{056E47B6-D7F0-2909-DDD8-9AEB4A0E4ED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440840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20">
            <a:extLst>
              <a:ext uri="{FF2B5EF4-FFF2-40B4-BE49-F238E27FC236}">
                <a16:creationId xmlns:a16="http://schemas.microsoft.com/office/drawing/2014/main" id="{96C53CB9-FAA7-540E-348B-0ECA62BD9B1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036359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20">
            <a:extLst>
              <a:ext uri="{FF2B5EF4-FFF2-40B4-BE49-F238E27FC236}">
                <a16:creationId xmlns:a16="http://schemas.microsoft.com/office/drawing/2014/main" id="{7ACB23BB-61DF-D224-7801-D9154A87FD97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622323" y="2232409"/>
            <a:ext cx="2160682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1C7C310E-9977-13B9-9322-3AA98D958A7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440840" y="4435846"/>
            <a:ext cx="2128837" cy="1095712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0750801F-8DA5-8693-CADB-4FD2C1E14AC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54168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BDE3ABEF-FF59-1AF3-4125-227DB8C8183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654168" y="4435846"/>
            <a:ext cx="2128837" cy="1095712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CBFB1945-14A7-08CB-E7F9-C26CE4A9D9A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424918" y="1088626"/>
            <a:ext cx="7342164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22" name="object 6">
            <a:extLst>
              <a:ext uri="{FF2B5EF4-FFF2-40B4-BE49-F238E27FC236}">
                <a16:creationId xmlns:a16="http://schemas.microsoft.com/office/drawing/2014/main" id="{20498EF0-CEE0-1A87-2676-9594CBF15CF6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3C20876C-4A7C-A9C1-3C30-7E5C6EF1C29B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8DFE32BA-8A75-86C1-C49B-52A6D903EA6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7E7B56DC-9259-0C7A-8A4F-8985F5378D87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831934C1-BC8C-4849-77D6-755675DD8C0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80C173D-12A6-6817-06F1-70B61FC19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38F94BC-7C1F-0143-F1CD-EF5E74751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729CDD1B-F4D8-805F-2DE0-8391F05240B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7297978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Key Message with 5-Bo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3048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0F48CFD1-8CB1-71BE-A655-ECA9A7DDBA36}"/>
              </a:ext>
            </a:extLst>
          </p:cNvPr>
          <p:cNvSpPr/>
          <p:nvPr userDrawn="1"/>
        </p:nvSpPr>
        <p:spPr>
          <a:xfrm>
            <a:off x="0" y="1737589"/>
            <a:ext cx="3662546" cy="3765119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4283641C-0E93-773B-A88D-3A785E5EE194}"/>
              </a:ext>
            </a:extLst>
          </p:cNvPr>
          <p:cNvSpPr/>
          <p:nvPr userDrawn="1"/>
        </p:nvSpPr>
        <p:spPr>
          <a:xfrm>
            <a:off x="4264727" y="1506128"/>
            <a:ext cx="2378213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289273E4-D45B-8B58-D243-A1D30039EA50}"/>
              </a:ext>
            </a:extLst>
          </p:cNvPr>
          <p:cNvSpPr/>
          <p:nvPr userDrawn="1"/>
        </p:nvSpPr>
        <p:spPr>
          <a:xfrm>
            <a:off x="6833392" y="1506128"/>
            <a:ext cx="2378213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ED5B2BD4-7741-5E1C-E97C-7A1CCDD6AA2F}"/>
              </a:ext>
            </a:extLst>
          </p:cNvPr>
          <p:cNvSpPr/>
          <p:nvPr userDrawn="1"/>
        </p:nvSpPr>
        <p:spPr>
          <a:xfrm>
            <a:off x="9402058" y="1506128"/>
            <a:ext cx="2378213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Object 13">
            <a:extLst>
              <a:ext uri="{FF2B5EF4-FFF2-40B4-BE49-F238E27FC236}">
                <a16:creationId xmlns:a16="http://schemas.microsoft.com/office/drawing/2014/main" id="{BFC50816-B0AA-D942-2E02-365A21D8CA77}"/>
              </a:ext>
            </a:extLst>
          </p:cNvPr>
          <p:cNvSpPr/>
          <p:nvPr userDrawn="1"/>
        </p:nvSpPr>
        <p:spPr>
          <a:xfrm>
            <a:off x="4264727" y="3810601"/>
            <a:ext cx="3662546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B7105151-41B4-95F5-F6E7-612B48B8DD80}"/>
              </a:ext>
            </a:extLst>
          </p:cNvPr>
          <p:cNvSpPr/>
          <p:nvPr userDrawn="1"/>
        </p:nvSpPr>
        <p:spPr>
          <a:xfrm>
            <a:off x="8117725" y="3810601"/>
            <a:ext cx="3662546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15266" y="1688913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1C7C310E-9977-13B9-9322-3AA98D958A7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15266" y="2158531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50B850F8-D98C-A2E9-70AC-11D4A7216EF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869874" y="167353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EA67B30B-3684-0866-F5D6-860639D6923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869874" y="214315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C2C48FC9-0AE9-DF3B-7D46-F911543C1B1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315266" y="3987660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0F2F9FE-C6B8-4139-EA1F-A17C0B164EB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315266" y="4457278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47186" y="3987660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147186" y="4457278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0750801F-8DA5-8693-CADB-4FD2C1E14AC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67405" y="167353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BDE3ABEF-FF59-1AF3-4125-227DB8C8183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467405" y="214315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85318FDC-41F5-55DB-7B35-22FB69246169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07273" y="1737589"/>
            <a:ext cx="3048000" cy="3765119"/>
          </a:xfrm>
        </p:spPr>
        <p:txBody>
          <a:bodyPr lIns="182880" tIns="91440" rIns="182880" bIns="91440" anchor="ctr" anchorCtr="0">
            <a:noAutofit/>
          </a:bodyPr>
          <a:lstStyle>
            <a:lvl1pPr marL="9525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Headline / key message / Supporting detail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E4D322BE-EB45-CB1C-4654-BAF28B402604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E96BC076-23AE-52BF-B811-36F94620E00F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E872BF0E-FC97-EC9C-AD97-812DDCC50B01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0871E10-34B1-C780-CB2C-D62B9EE98DF8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06C9FC5E-E033-34D0-436F-84ACA489A48F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0E0600C-A3FE-BE6F-FFB6-C064BA2C1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0EF0526-165F-D7DB-F526-28AAB6035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E7DE596E-0F3F-F4FD-1149-329A8D9FEE7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3445975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Key Message with 4-Box Content 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6167999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1156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81156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6167999" y="3936816"/>
            <a:ext cx="5715000" cy="2114021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281156" y="4099559"/>
            <a:ext cx="4189901" cy="357695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Emphasized 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281157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09002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2159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22159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2">
                    <a:lumMod val="75000"/>
                  </a:schemeClr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09002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2160" y="4099559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22160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50FE0615-0ABE-4A02-FD4B-6CB3BBA76E18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FD82C83-2047-814B-A5A8-AEFE463BD4CC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8F1AE6F-E1EE-6569-DFB6-59BFCF4E9CD0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A140A53-22B4-E5DD-B978-7E4C1669B269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741953B-E330-153F-0665-76062D7A0153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86AD3AD7-DF82-1B62-CD1B-C611E6121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F34C232-B6FF-BE71-81CD-75DEFD498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D1BBB205-2B22-10F1-9BF5-ABA882E2785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6388875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line and Key Message with 4-Box Content 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6167999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1156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81156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2">
                    <a:lumMod val="75000"/>
                  </a:schemeClr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6167999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281156" y="4099559"/>
            <a:ext cx="4189901" cy="357695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281157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09002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2159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22159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09002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2160" y="4099559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22160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F507DBBC-7BC5-6088-1BE2-7EC0B9FBA322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3B26558-DAD3-DDBB-C0B9-03013BECE49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4237BC3-79C8-3997-ED9C-1C97128159DC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713A9BC-F4EE-C79D-7BA4-CB9D63AE1DFA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13D3D59B-03DC-8515-7679-1C064EF40231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6E5FC81D-9B9A-91F2-84AC-536C88892D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80F0194-3939-513F-2AC5-7C1164D8B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F30D3041-5800-4D4C-F16C-814C0A195EA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2352930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line and Key Message with 4-Box Content 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7742799" y="1705858"/>
            <a:ext cx="38862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833360" y="1868601"/>
            <a:ext cx="3051153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833360" y="2346000"/>
            <a:ext cx="3051153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7742799" y="3936816"/>
            <a:ext cx="3886200" cy="2114021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833360" y="4099559"/>
            <a:ext cx="3611055" cy="357695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Emphasized 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833360" y="4576958"/>
            <a:ext cx="3051154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737272" y="1705858"/>
            <a:ext cx="38862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827728" y="1868601"/>
            <a:ext cx="3398533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3827728" y="2346000"/>
            <a:ext cx="3398533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737272" y="3936816"/>
            <a:ext cx="38862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3827729" y="4099559"/>
            <a:ext cx="3398533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3827729" y="4576958"/>
            <a:ext cx="3398533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22A59FB7-690A-D4EB-CE63-6F1BD87A680A}"/>
              </a:ext>
            </a:extLst>
          </p:cNvPr>
          <p:cNvSpPr/>
          <p:nvPr userDrawn="1"/>
        </p:nvSpPr>
        <p:spPr>
          <a:xfrm>
            <a:off x="15063" y="1937319"/>
            <a:ext cx="3415454" cy="3765119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7B288CC2-1903-E126-DB7A-1C8E1FAADC29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151225" y="2129963"/>
            <a:ext cx="3116412" cy="10509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Key Message</a:t>
            </a:r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A3DAE4AA-FC27-3C04-7DEA-851639DBAE2F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51225" y="3443247"/>
            <a:ext cx="3116412" cy="208652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information here.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E5B00030-330A-DB9D-7FDA-083DF67596C8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852246A-A336-5B5A-D85D-24D41BBAD64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D5FA1AA-BB9E-39D4-2677-8FC46313823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16E16DB0-0F63-61E5-0E5B-AF62C0423E12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C406ACFA-E2F8-A2F0-1758-CCEFA7804B2E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F3D9D3D-93CC-CB4D-31DF-53F2C5F4DF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53955E4-5075-8E69-D863-5CFD4A0F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2CE36C82-544C-FB7B-10D6-6546F7ACBAA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2446999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Key Message with 3-Bo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8610601" y="1617401"/>
            <a:ext cx="3581400" cy="447992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423394" y="804517"/>
            <a:ext cx="7342164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spc="300"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A91D5770-E015-DA37-BFF5-A24FC53F4A92}"/>
              </a:ext>
            </a:extLst>
          </p:cNvPr>
          <p:cNvSpPr/>
          <p:nvPr userDrawn="1"/>
        </p:nvSpPr>
        <p:spPr>
          <a:xfrm>
            <a:off x="0" y="1617401"/>
            <a:ext cx="7342165" cy="133389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82B4EA5-0900-1CA5-A493-7AE9A10E50C0}"/>
              </a:ext>
            </a:extLst>
          </p:cNvPr>
          <p:cNvSpPr/>
          <p:nvPr userDrawn="1"/>
        </p:nvSpPr>
        <p:spPr>
          <a:xfrm>
            <a:off x="0" y="3180913"/>
            <a:ext cx="7342165" cy="133389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3417343F-06F3-CC2A-1658-F9EC4E8B8597}"/>
              </a:ext>
            </a:extLst>
          </p:cNvPr>
          <p:cNvSpPr/>
          <p:nvPr userDrawn="1"/>
        </p:nvSpPr>
        <p:spPr>
          <a:xfrm>
            <a:off x="0" y="4763427"/>
            <a:ext cx="7342165" cy="133389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237563" y="1689444"/>
            <a:ext cx="6675854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1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237563" y="3254774"/>
            <a:ext cx="6675854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37563" y="3724392"/>
            <a:ext cx="6675854" cy="73555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37563" y="4874627"/>
            <a:ext cx="6675854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37563" y="5344245"/>
            <a:ext cx="6675854" cy="70923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37563" y="2159062"/>
            <a:ext cx="6675854" cy="773231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838025" y="2129963"/>
            <a:ext cx="3116412" cy="10509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Key Message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838025" y="3443247"/>
            <a:ext cx="3116412" cy="208652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information here.</a:t>
            </a: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E0DBFC1F-0F53-9E0E-146A-69D978997E8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C1D6A468-01D1-B475-BCD1-27A8C635C429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9442BCB3-13E0-3BB9-332A-CD3681731722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78A2EA3-A433-C8F1-B5E3-3AD882E43A68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0508298D-4C03-FEE8-C9A6-567A0FB60AD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0F39AFB-4AC9-9A95-A4EC-E18687FFC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442984C-94FE-6F97-A14D-FD207EE79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32854474-414D-5E46-40D3-6916A96E8D7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7588817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adline and Key Message with 4-Box Content 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6167999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1156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81156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2">
                    <a:lumMod val="75000"/>
                  </a:schemeClr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6167999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281156" y="4099559"/>
            <a:ext cx="4189901" cy="357695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281157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09002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2159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22159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09002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2160" y="4099559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22160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DE435C34-82CC-28CC-93A7-820301D78300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FBB0216-90CC-9F25-B9C2-649DB86BBCF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0190F67-407E-D8AA-0387-1CEA26E3A3F5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A1BA55-8E0D-696B-13BE-99650DA78E29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2E9E294-8EE6-0D75-3797-1DD028AA751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93BF988-DE50-17E7-3B6C-D47EBE566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B692B83-A517-34E0-0789-5582A2BBF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10576104-2F6C-7407-FF1D-DA68F7EB8DA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9887579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Headline and 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B488589-F1F5-FC5C-5A02-AC4EB0FC40BF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art Placeholder 4">
            <a:extLst>
              <a:ext uri="{FF2B5EF4-FFF2-40B4-BE49-F238E27FC236}">
                <a16:creationId xmlns:a16="http://schemas.microsoft.com/office/drawing/2014/main" id="{E9A3AE46-14AB-E00E-C846-B7091D3FFB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12591" y="1053287"/>
            <a:ext cx="7427909" cy="4751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Chart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3760C8BF-0D8B-3A6B-ABD0-C8F22FAB6A5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858784" y="1693649"/>
            <a:ext cx="3085035" cy="1095712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Headline / Key Message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1D1494D9-EC33-F49B-60D7-759DBEF7DCE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858784" y="3051205"/>
            <a:ext cx="3085035" cy="22816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data takeaway.</a:t>
            </a: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37F304D3-BBFE-0474-723F-57BA2BF830D6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E8EF6B0-1A4A-A19A-4985-258CB68BC5AC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8FD34190-0C85-E6CA-85A3-0471D799A35D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29C01BD4-7063-FC56-ABB0-EFD296A45934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56155A89-4254-7CF0-B57B-752621A57434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F9989AB-2DB1-53D2-7CE8-19ABFB103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10CCA0C-0873-C79A-B43A-1632296C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97C1210F-A17B-9F4E-9167-89DF680643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8394270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Pictur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B488589-F1F5-FC5C-5A02-AC4EB0FC40BF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art Placeholder 4">
            <a:extLst>
              <a:ext uri="{FF2B5EF4-FFF2-40B4-BE49-F238E27FC236}">
                <a16:creationId xmlns:a16="http://schemas.microsoft.com/office/drawing/2014/main" id="{E9A3AE46-14AB-E00E-C846-B7091D3FFB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26878" y="1053287"/>
            <a:ext cx="7427909" cy="4751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Chart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671345D9-796D-4AB7-30F1-8AD61DB0F8F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610600" y="1047220"/>
            <a:ext cx="3578352" cy="47529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1E954299-ACA0-EEB2-79CF-D046A289F3D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495E6BA-E38E-CABF-9EA7-029B5FFAD14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2A198565-74B0-3368-903B-80F59B814360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C03664DD-4210-0787-0FCE-B5B310AD7BFC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606020E0-9A01-E6C7-B83D-786E9ACADF5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882C5FB-E549-2B1E-9C5E-F876319D8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5FEC098-6CE7-A7A7-67F2-1B191636E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4EB31DD4-5F39-C876-C3AA-031D53A8C1F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351432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with Headline and 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8" name="Table Placeholder 5">
            <a:extLst>
              <a:ext uri="{FF2B5EF4-FFF2-40B4-BE49-F238E27FC236}">
                <a16:creationId xmlns:a16="http://schemas.microsoft.com/office/drawing/2014/main" id="{744BADF7-50BE-B08A-E37C-211DD7C33807}"/>
              </a:ext>
            </a:extLst>
          </p:cNvPr>
          <p:cNvSpPr>
            <a:spLocks noGrp="1"/>
          </p:cNvSpPr>
          <p:nvPr>
            <p:ph type="tbl" sz="quarter" idx="33"/>
          </p:nvPr>
        </p:nvSpPr>
        <p:spPr>
          <a:xfrm>
            <a:off x="612775" y="1052513"/>
            <a:ext cx="7410450" cy="4752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BF654359-53AA-0229-C827-D8DF3A020A55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" name="object 6">
            <a:extLst>
              <a:ext uri="{FF2B5EF4-FFF2-40B4-BE49-F238E27FC236}">
                <a16:creationId xmlns:a16="http://schemas.microsoft.com/office/drawing/2014/main" id="{853D81AD-4054-26FA-E208-FCDC2220A88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B492ECF-A4C0-440E-D97B-B39E2F76800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EC84BE23-4052-A82B-F924-C1F70F688BA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E8A2854-006B-28B1-744F-4157E7B7C774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323F4E6-1654-FF9E-7B52-A32A2F029A33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0810D01-DBBD-B13A-1C28-20A1DBCB6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E1DC97-6D00-4C41-88DF-AA4D10166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A8A31C47-CA1F-5025-7593-350F683364A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858784" y="1693649"/>
            <a:ext cx="3085035" cy="1095712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Headline / Key Message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989BA7F8-9CD2-37C7-21C4-A017FB6E91C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858784" y="3051205"/>
            <a:ext cx="3085035" cy="22816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data takeaway.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3ECDEF9D-B799-D54E-6390-510D50A968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1590393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Headline with Key Mess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86E8618-CB7F-7C11-EC5C-45BD7633D9BE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able Placeholder 5">
            <a:extLst>
              <a:ext uri="{FF2B5EF4-FFF2-40B4-BE49-F238E27FC236}">
                <a16:creationId xmlns:a16="http://schemas.microsoft.com/office/drawing/2014/main" id="{37D60904-5728-D20C-F251-47E076E062F6}"/>
              </a:ext>
            </a:extLst>
          </p:cNvPr>
          <p:cNvSpPr>
            <a:spLocks noGrp="1"/>
          </p:cNvSpPr>
          <p:nvPr>
            <p:ph type="tbl" sz="quarter" idx="33"/>
          </p:nvPr>
        </p:nvSpPr>
        <p:spPr>
          <a:xfrm>
            <a:off x="612775" y="1052513"/>
            <a:ext cx="7410450" cy="4752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0B8BF47-7EA1-E052-80AF-E6BA75A32D7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610600" y="1052513"/>
            <a:ext cx="3581400" cy="47529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99497F3F-4DA7-5F89-E63A-7A0F6F1DF117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55A5156-7E24-2B3F-7EEA-871C81FAAAE4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112C838-EB53-2E04-648E-C41F20C47A13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218B04C-547A-A532-4724-915C75E39DF1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84887A4F-3AA6-21D2-7884-3AFEEF80F19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497FFD5-E426-EEA0-1536-E2DE792BB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940CD64-2B5C-E1AF-A8AA-8BC8468E5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6FDFDA79-6F91-778F-B7F4-4535EA81AD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0120434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4" name="Chart Placeholder 4">
            <a:extLst>
              <a:ext uri="{FF2B5EF4-FFF2-40B4-BE49-F238E27FC236}">
                <a16:creationId xmlns:a16="http://schemas.microsoft.com/office/drawing/2014/main" id="{E9A3AE46-14AB-E00E-C846-B7091D3FFB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122939" y="702802"/>
            <a:ext cx="11942064" cy="54523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Chart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0D85478A-17D3-29FB-8701-DDFC072B1569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CDE5C65-0C52-55CA-EB21-BE59443CDAC2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4B9301C-AB8A-3B9D-A8DA-094557D1E49D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56BFA57-192A-7CE1-8933-455395F90BF5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B0A7114-98D2-613A-2606-C9569381DFE3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404B558-BA1A-4009-5BBC-56B68119C6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B637D99-75A2-0171-871E-AE1EE0E56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AA10707F-533C-56F3-F05D-243F6ED9956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5668834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8" name="Table Placeholder 5">
            <a:extLst>
              <a:ext uri="{FF2B5EF4-FFF2-40B4-BE49-F238E27FC236}">
                <a16:creationId xmlns:a16="http://schemas.microsoft.com/office/drawing/2014/main" id="{B54593B2-7471-765F-2B94-2BB3493D9222}"/>
              </a:ext>
            </a:extLst>
          </p:cNvPr>
          <p:cNvSpPr>
            <a:spLocks noGrp="1"/>
          </p:cNvSpPr>
          <p:nvPr>
            <p:ph type="tbl" sz="quarter" idx="33"/>
          </p:nvPr>
        </p:nvSpPr>
        <p:spPr>
          <a:xfrm>
            <a:off x="124968" y="704088"/>
            <a:ext cx="11942064" cy="5449824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Click icon to add table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AE4F3E11-A113-91D1-A032-955D5B2AFEC0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A6E78D5-5232-BEFD-7D25-D704523E652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D768EB0-A256-59B9-9BC1-B9E34696C4EB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9EDA42C5-6509-CFF2-8910-4A65B29C81E8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F913DA2-46E8-DB2C-11C1-DA11658A2167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5B138FF-ECDF-3E17-D99F-F61E34D53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80D8FD0-BD75-D040-1EED-7099DE8E2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81496D54-8750-B5DD-E0C0-C36EE18B474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4527554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Next Step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18" name="Object 1">
            <a:extLst>
              <a:ext uri="{FF2B5EF4-FFF2-40B4-BE49-F238E27FC236}">
                <a16:creationId xmlns:a16="http://schemas.microsoft.com/office/drawing/2014/main" id="{17A3089D-B5FD-0B08-1535-F0230E0ADAA0}"/>
              </a:ext>
            </a:extLst>
          </p:cNvPr>
          <p:cNvSpPr/>
          <p:nvPr userDrawn="1"/>
        </p:nvSpPr>
        <p:spPr>
          <a:xfrm>
            <a:off x="476131" y="1178841"/>
            <a:ext cx="4279578" cy="4820409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5479" y="1698394"/>
            <a:ext cx="3532188" cy="511456"/>
          </a:xfrm>
        </p:spPr>
        <p:txBody>
          <a:bodyPr/>
          <a:lstStyle>
            <a:lvl1pPr marL="0" indent="0">
              <a:buNone/>
              <a:defRPr sz="3600" b="1" i="0" spc="300">
                <a:solidFill>
                  <a:srgbClr val="CD142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Next steps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4775E15-BEC5-A0C5-F8EF-DEACA7369C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5479" y="2356366"/>
            <a:ext cx="3532188" cy="28032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Summary of items and activities that will be coming next – catered to the audience.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6529A9A8-F217-26DA-5FE2-2C0F4C0948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80" y="1520869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1. Item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D69515A9-EAF9-5813-F318-132102BD27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0279" y="2995746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2. Item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60A3D2BE-11E8-FAC7-A477-2EAF5D923E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70279" y="4351955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3. Item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031916D1-77B2-E4A1-FC28-51BEAAD6F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70279" y="2003044"/>
            <a:ext cx="3499704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DEE768BB-9030-3CF2-E9EF-543144FFC5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70280" y="3477921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320DB63-2B57-AFF9-5BB8-71224E2E9C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70280" y="4834130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" name="Text Placeholder 39">
            <a:extLst>
              <a:ext uri="{FF2B5EF4-FFF2-40B4-BE49-F238E27FC236}">
                <a16:creationId xmlns:a16="http://schemas.microsoft.com/office/drawing/2014/main" id="{9BF58984-A1F4-DAC0-2514-07F47871054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838026" y="1520869"/>
            <a:ext cx="319171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4. Item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4B14411-A6DC-EB37-F083-A1DD6C4F9D6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838024" y="2995746"/>
            <a:ext cx="3191709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5. Item</a:t>
            </a:r>
          </a:p>
        </p:txBody>
      </p:sp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925B792E-B069-7F39-35A9-46B022776F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838025" y="4351955"/>
            <a:ext cx="3191708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6. Item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5547A81-E814-AD03-CFBE-E110FD3A196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838025" y="2003044"/>
            <a:ext cx="3191712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0BAF18F0-D61B-8FD9-E337-C44E657D928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838025" y="3477921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73CFD248-B010-9DFB-EA9E-62BC021F7BA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838025" y="4834130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67541A1F-3D97-8206-D183-113969849651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BDC34997-6FA2-0980-1CA9-51F60E0C83FE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FB8F81A-2C57-DDCC-315A-4DC9191F8F6E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CE863F4B-A727-9EDA-AD6C-2E9AC3B4714C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35909821-BC3F-250B-F775-6E1985378DE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3FCE301E-885E-F9EE-15D6-9F458C0A9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EE3DB46-37E0-52C5-B15E-5B7B8352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9D39CC15-E61D-FB7C-310D-458666CCA2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3993311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5250202-C6FE-7B22-3CB3-41E07CBA43D2}"/>
              </a:ext>
            </a:extLst>
          </p:cNvPr>
          <p:cNvSpPr txBox="1">
            <a:spLocks/>
          </p:cNvSpPr>
          <p:nvPr userDrawn="1"/>
        </p:nvSpPr>
        <p:spPr>
          <a:xfrm>
            <a:off x="4507858" y="4118355"/>
            <a:ext cx="3176284" cy="512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3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300" normalizeH="0" baseline="0" noProof="0">
                <a:ln>
                  <a:noFill/>
                </a:ln>
                <a:solidFill>
                  <a:srgbClr val="CD1421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VIAINFO.NET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9C3F9D-AE01-96AA-3610-8564713CB77F}"/>
              </a:ext>
            </a:extLst>
          </p:cNvPr>
          <p:cNvGrpSpPr/>
          <p:nvPr userDrawn="1"/>
        </p:nvGrpSpPr>
        <p:grpSpPr>
          <a:xfrm>
            <a:off x="4507858" y="2226899"/>
            <a:ext cx="3176284" cy="1828457"/>
            <a:chOff x="16229864" y="994735"/>
            <a:chExt cx="2586730" cy="1489075"/>
          </a:xfrm>
        </p:grpSpPr>
        <p:sp>
          <p:nvSpPr>
            <p:cNvPr id="6" name="bg object 28">
              <a:extLst>
                <a:ext uri="{FF2B5EF4-FFF2-40B4-BE49-F238E27FC236}">
                  <a16:creationId xmlns:a16="http://schemas.microsoft.com/office/drawing/2014/main" id="{11CA0491-AFAA-D680-DC41-D1FD68D486B0}"/>
                </a:ext>
              </a:extLst>
            </p:cNvPr>
            <p:cNvSpPr/>
            <p:nvPr userDrawn="1"/>
          </p:nvSpPr>
          <p:spPr>
            <a:xfrm>
              <a:off x="16229864" y="1046041"/>
              <a:ext cx="1685289" cy="715645"/>
            </a:xfrm>
            <a:custGeom>
              <a:avLst/>
              <a:gdLst/>
              <a:ahLst/>
              <a:cxnLst/>
              <a:rect l="l" t="t" r="r" b="b"/>
              <a:pathLst>
                <a:path w="1685290" h="715644">
                  <a:moveTo>
                    <a:pt x="774039" y="0"/>
                  </a:moveTo>
                  <a:lnTo>
                    <a:pt x="542010" y="0"/>
                  </a:lnTo>
                  <a:lnTo>
                    <a:pt x="236639" y="478116"/>
                  </a:lnTo>
                  <a:lnTo>
                    <a:pt x="245325" y="0"/>
                  </a:lnTo>
                  <a:lnTo>
                    <a:pt x="0" y="0"/>
                  </a:lnTo>
                  <a:lnTo>
                    <a:pt x="29019" y="715416"/>
                  </a:lnTo>
                  <a:lnTo>
                    <a:pt x="299466" y="715416"/>
                  </a:lnTo>
                  <a:lnTo>
                    <a:pt x="774039" y="0"/>
                  </a:lnTo>
                  <a:close/>
                </a:path>
                <a:path w="1685290" h="715644">
                  <a:moveTo>
                    <a:pt x="1056741" y="0"/>
                  </a:moveTo>
                  <a:lnTo>
                    <a:pt x="824674" y="0"/>
                  </a:lnTo>
                  <a:lnTo>
                    <a:pt x="597827" y="715416"/>
                  </a:lnTo>
                  <a:lnTo>
                    <a:pt x="824674" y="715416"/>
                  </a:lnTo>
                  <a:lnTo>
                    <a:pt x="1056741" y="0"/>
                  </a:lnTo>
                  <a:close/>
                </a:path>
                <a:path w="1685290" h="715644">
                  <a:moveTo>
                    <a:pt x="1684870" y="715403"/>
                  </a:moveTo>
                  <a:lnTo>
                    <a:pt x="1679689" y="614197"/>
                  </a:lnTo>
                  <a:lnTo>
                    <a:pt x="1671650" y="457161"/>
                  </a:lnTo>
                  <a:lnTo>
                    <a:pt x="1658340" y="197192"/>
                  </a:lnTo>
                  <a:lnTo>
                    <a:pt x="1648244" y="0"/>
                  </a:lnTo>
                  <a:lnTo>
                    <a:pt x="1449362" y="0"/>
                  </a:lnTo>
                  <a:lnTo>
                    <a:pt x="1449362" y="197192"/>
                  </a:lnTo>
                  <a:lnTo>
                    <a:pt x="1449362" y="457161"/>
                  </a:lnTo>
                  <a:lnTo>
                    <a:pt x="1290548" y="457161"/>
                  </a:lnTo>
                  <a:lnTo>
                    <a:pt x="1449362" y="197192"/>
                  </a:lnTo>
                  <a:lnTo>
                    <a:pt x="1449362" y="0"/>
                  </a:lnTo>
                  <a:lnTo>
                    <a:pt x="1377759" y="0"/>
                  </a:lnTo>
                  <a:lnTo>
                    <a:pt x="896200" y="715403"/>
                  </a:lnTo>
                  <a:lnTo>
                    <a:pt x="1130007" y="715403"/>
                  </a:lnTo>
                  <a:lnTo>
                    <a:pt x="1189367" y="614197"/>
                  </a:lnTo>
                  <a:lnTo>
                    <a:pt x="1442326" y="614197"/>
                  </a:lnTo>
                  <a:lnTo>
                    <a:pt x="1440586" y="715403"/>
                  </a:lnTo>
                  <a:lnTo>
                    <a:pt x="1684870" y="715403"/>
                  </a:lnTo>
                  <a:close/>
                </a:path>
              </a:pathLst>
            </a:custGeom>
            <a:solidFill>
              <a:srgbClr val="CE20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29">
              <a:extLst>
                <a:ext uri="{FF2B5EF4-FFF2-40B4-BE49-F238E27FC236}">
                  <a16:creationId xmlns:a16="http://schemas.microsoft.com/office/drawing/2014/main" id="{BFAEE797-6B89-2BA9-144C-23EE960B5BEE}"/>
                </a:ext>
              </a:extLst>
            </p:cNvPr>
            <p:cNvSpPr/>
            <p:nvPr userDrawn="1"/>
          </p:nvSpPr>
          <p:spPr>
            <a:xfrm>
              <a:off x="17159244" y="994735"/>
              <a:ext cx="1657350" cy="1489075"/>
            </a:xfrm>
            <a:custGeom>
              <a:avLst/>
              <a:gdLst/>
              <a:ahLst/>
              <a:cxnLst/>
              <a:rect l="l" t="t" r="r" b="b"/>
              <a:pathLst>
                <a:path w="1657350" h="1489075">
                  <a:moveTo>
                    <a:pt x="888109" y="0"/>
                  </a:moveTo>
                  <a:lnTo>
                    <a:pt x="1153357" y="447389"/>
                  </a:lnTo>
                  <a:lnTo>
                    <a:pt x="0" y="1489075"/>
                  </a:lnTo>
                  <a:lnTo>
                    <a:pt x="1656933" y="445651"/>
                  </a:lnTo>
                  <a:lnTo>
                    <a:pt x="888109" y="0"/>
                  </a:lnTo>
                  <a:close/>
                </a:path>
              </a:pathLst>
            </a:custGeom>
            <a:solidFill>
              <a:srgbClr val="9C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981352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losing Slid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shape&#10;&#10;AI-generated content may be incorrect.">
            <a:extLst>
              <a:ext uri="{FF2B5EF4-FFF2-40B4-BE49-F238E27FC236}">
                <a16:creationId xmlns:a16="http://schemas.microsoft.com/office/drawing/2014/main" id="{B598A397-8B02-05C0-C703-AFA0011F52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2915" t="17767" r="21187" b="139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5250202-C6FE-7B22-3CB3-41E07CBA43D2}"/>
              </a:ext>
            </a:extLst>
          </p:cNvPr>
          <p:cNvSpPr txBox="1">
            <a:spLocks/>
          </p:cNvSpPr>
          <p:nvPr userDrawn="1"/>
        </p:nvSpPr>
        <p:spPr>
          <a:xfrm>
            <a:off x="4507858" y="4118355"/>
            <a:ext cx="3176284" cy="512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3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3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VIAINFO.NET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95B848-2A23-B7AD-A3AC-A26938DAE3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95800" y="1832355"/>
            <a:ext cx="32004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5959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grpSp>
        <p:nvGrpSpPr>
          <p:cNvPr id="10" name="object 6">
            <a:extLst>
              <a:ext uri="{FF2B5EF4-FFF2-40B4-BE49-F238E27FC236}">
                <a16:creationId xmlns:a16="http://schemas.microsoft.com/office/drawing/2014/main" id="{85F4B3EF-FA20-ABF2-DF5A-4A59794C8BAD}"/>
              </a:ext>
            </a:extLst>
          </p:cNvPr>
          <p:cNvGrpSpPr/>
          <p:nvPr userDrawn="1"/>
        </p:nvGrpSpPr>
        <p:grpSpPr>
          <a:xfrm>
            <a:off x="11189380" y="6486901"/>
            <a:ext cx="491656" cy="281942"/>
            <a:chOff x="0" y="0"/>
            <a:chExt cx="491654" cy="281941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CE1EE98-E59B-8C0F-1B80-4E012EDAFAC2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A8557FF-F08C-CDF9-E6A9-BEF39B087184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CE0A6CE-571B-2637-9637-F2191B4B7A3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A5BEC7AA-E869-A561-A319-9019E67B1A9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2" name="Text Placeholder 39">
            <a:extLst>
              <a:ext uri="{FF2B5EF4-FFF2-40B4-BE49-F238E27FC236}">
                <a16:creationId xmlns:a16="http://schemas.microsoft.com/office/drawing/2014/main" id="{E48F8223-F5C8-E55C-FD1E-2C7D98E5754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39DF7D2-D149-6792-D39E-DFB491B04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E5F6D76-AB88-3330-463D-142DC1A3C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</p:spTree>
    <p:extLst>
      <p:ext uri="{BB962C8B-B14F-4D97-AF65-F5344CB8AC3E}">
        <p14:creationId xmlns:p14="http://schemas.microsoft.com/office/powerpoint/2010/main" val="25284050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87" b="0" i="0">
                <a:solidFill>
                  <a:schemeClr val="tx1"/>
                </a:solidFill>
                <a:latin typeface="Jost-Medium"/>
                <a:cs typeface="Jost-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98" b="0" i="0">
                <a:solidFill>
                  <a:schemeClr val="tx1"/>
                </a:solidFill>
                <a:latin typeface="Jost-Medium"/>
                <a:cs typeface="Jost-Medium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062805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58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34" Type="http://schemas.openxmlformats.org/officeDocument/2006/relationships/slideLayout" Target="../slideLayouts/slideLayout67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33" Type="http://schemas.openxmlformats.org/officeDocument/2006/relationships/slideLayout" Target="../slideLayouts/slideLayout66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slideLayout" Target="../slideLayouts/slideLayout65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Relationship Id="rId35" Type="http://schemas.openxmlformats.org/officeDocument/2006/relationships/slideLayout" Target="../slideLayouts/slideLayout68.xml"/><Relationship Id="rId8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984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CBC283-D065-7202-2831-079C41FA4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E4355-C9DA-980C-AA39-0250FE139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27C1995-9FA8-9AC0-6FFC-B345947BB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rgbClr val="CD1421"/>
                </a:solidFill>
              </a:defRPr>
            </a:lvl1pPr>
          </a:lstStyle>
          <a:p>
            <a:r>
              <a:rPr lang="en-US"/>
              <a:t>Draft indicator here if needed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9311F16-1877-14A4-2D10-5FC2DCDA3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2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1" r:id="rId2"/>
    <p:sldLayoutId id="2147483650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8" r:id="rId11"/>
    <p:sldLayoutId id="2147483669" r:id="rId12"/>
    <p:sldLayoutId id="2147483686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88" r:id="rId20"/>
    <p:sldLayoutId id="2147483692" r:id="rId21"/>
    <p:sldLayoutId id="2147483682" r:id="rId22"/>
    <p:sldLayoutId id="2147483691" r:id="rId23"/>
    <p:sldLayoutId id="2147483676" r:id="rId24"/>
    <p:sldLayoutId id="2147483677" r:id="rId25"/>
    <p:sldLayoutId id="2147483685" r:id="rId26"/>
    <p:sldLayoutId id="2147483680" r:id="rId27"/>
    <p:sldLayoutId id="2147483681" r:id="rId28"/>
    <p:sldLayoutId id="2147483679" r:id="rId29"/>
    <p:sldLayoutId id="2147483684" r:id="rId30"/>
    <p:sldLayoutId id="2147483683" r:id="rId31"/>
    <p:sldLayoutId id="2147483698" r:id="rId32"/>
    <p:sldLayoutId id="2147483661" r:id="rId3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984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CBC283-D065-7202-2831-079C41FA4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E4355-C9DA-980C-AA39-0250FE139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27C1995-9FA8-9AC0-6FFC-B345947BB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rgbClr val="CD1421"/>
                </a:solidFill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9311F16-1877-14A4-2D10-5FC2DCDA3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8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  <p:sldLayoutId id="2147483720" r:id="rId21"/>
    <p:sldLayoutId id="2147483721" r:id="rId22"/>
    <p:sldLayoutId id="2147483722" r:id="rId23"/>
    <p:sldLayoutId id="2147483723" r:id="rId24"/>
    <p:sldLayoutId id="2147483724" r:id="rId25"/>
    <p:sldLayoutId id="2147483725" r:id="rId26"/>
    <p:sldLayoutId id="2147483726" r:id="rId27"/>
    <p:sldLayoutId id="2147483727" r:id="rId28"/>
    <p:sldLayoutId id="2147483728" r:id="rId29"/>
    <p:sldLayoutId id="2147483729" r:id="rId30"/>
    <p:sldLayoutId id="2147483730" r:id="rId31"/>
    <p:sldLayoutId id="2147483731" r:id="rId32"/>
    <p:sldLayoutId id="2147483732" r:id="rId33"/>
    <p:sldLayoutId id="2147483733" r:id="rId34"/>
    <p:sldLayoutId id="2147483734" r:id="rId3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06887-6932-3A38-6513-0469E83A0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85EF0C-915C-C3E4-7DA3-3A5420E874A9}"/>
              </a:ext>
            </a:extLst>
          </p:cNvPr>
          <p:cNvSpPr txBox="1"/>
          <p:nvPr/>
        </p:nvSpPr>
        <p:spPr>
          <a:xfrm>
            <a:off x="777240" y="1645920"/>
            <a:ext cx="10515600" cy="640175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3200" b="1" dirty="0">
                <a:solidFill>
                  <a:srgbClr val="FFFFFF"/>
                </a:solidFill>
                <a:latin typeface="Arial"/>
              </a:rPr>
              <a:t>FY 202</a:t>
            </a:r>
            <a:r>
              <a:rPr lang="en-US" sz="3200" b="1" dirty="0">
                <a:solidFill>
                  <a:srgbClr val="FFFFFF"/>
                </a:solidFill>
                <a:latin typeface="Arial"/>
              </a:rPr>
              <a:t>6 Amended</a:t>
            </a:r>
            <a:r>
              <a:rPr sz="3200" b="1" dirty="0">
                <a:solidFill>
                  <a:srgbClr val="FFFFFF"/>
                </a:solidFill>
                <a:latin typeface="Arial"/>
              </a:rPr>
              <a:t> Budget Overview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20506-E6DF-3489-1642-302F77E08523}"/>
              </a:ext>
            </a:extLst>
          </p:cNvPr>
          <p:cNvSpPr txBox="1"/>
          <p:nvPr/>
        </p:nvSpPr>
        <p:spPr>
          <a:xfrm>
            <a:off x="777240" y="2331720"/>
            <a:ext cx="10515600" cy="3200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Arial"/>
              </a:rPr>
              <a:t>VIA Metropolitan Transit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652E41-A90C-A0E3-92BF-2F9309651F98}"/>
              </a:ext>
            </a:extLst>
          </p:cNvPr>
          <p:cNvSpPr txBox="1"/>
          <p:nvPr/>
        </p:nvSpPr>
        <p:spPr>
          <a:xfrm>
            <a:off x="777240" y="2788920"/>
            <a:ext cx="10515600" cy="34778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lang="en-US" sz="1300" b="0" dirty="0">
                <a:solidFill>
                  <a:srgbClr val="FFFFFF"/>
                </a:solidFill>
                <a:latin typeface="Arial"/>
              </a:rPr>
              <a:t>September 15, 2026</a:t>
            </a:r>
            <a:endParaRPr sz="1300" b="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6645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F70A7-82D7-5341-B4EC-32F89A2A0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6F3101A-5470-C011-D53C-5D6B519F2EF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FY26 Budget Amendment Overview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63D4E7E-5AB2-C03C-8250-398C21049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92B9D4-2CFB-F644-9364-4840FBC7164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64CD68D-121F-09DD-6C79-B8215CBBD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E42CDD1-02AC-5617-B30D-C6EA2EC7CA7B}"/>
              </a:ext>
            </a:extLst>
          </p:cNvPr>
          <p:cNvSpPr/>
          <p:nvPr/>
        </p:nvSpPr>
        <p:spPr>
          <a:xfrm>
            <a:off x="383394" y="1884903"/>
            <a:ext cx="2688608" cy="3114288"/>
          </a:xfrm>
          <a:prstGeom prst="roundRect">
            <a:avLst/>
          </a:prstGeom>
          <a:solidFill>
            <a:srgbClr val="1A4C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Gotham" panose="02000504050000020004"/>
              </a:rPr>
              <a:t>FY26</a:t>
            </a:r>
          </a:p>
          <a:p>
            <a:pPr algn="ctr"/>
            <a:r>
              <a:rPr lang="en-US" sz="3200" b="1" dirty="0">
                <a:latin typeface="Gotham" panose="02000504050000020004"/>
              </a:rPr>
              <a:t>Adopted Budget Amendment</a:t>
            </a:r>
            <a:endParaRPr lang="en-US" sz="1200" dirty="0">
              <a:latin typeface="Gotham" panose="02000504050000020004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CE96FD4-5777-C327-242E-CECF278021B8}"/>
              </a:ext>
            </a:extLst>
          </p:cNvPr>
          <p:cNvSpPr/>
          <p:nvPr/>
        </p:nvSpPr>
        <p:spPr>
          <a:xfrm>
            <a:off x="3516571" y="557804"/>
            <a:ext cx="7852013" cy="26473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otham" panose="02000504050000020004"/>
              </a:rPr>
              <a:t>Fiscal Stability Maintained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Gotham" panose="02000504050000020004"/>
              </a:rPr>
              <a:t>Despite acceleration of initiatives such as the Better Bus Plan and operator hiring, overall Net Position remains virtually unchanged (-0.4% variance).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C010EEA-FDCA-A64D-3A3A-EC33255AA6AF}"/>
              </a:ext>
            </a:extLst>
          </p:cNvPr>
          <p:cNvSpPr/>
          <p:nvPr/>
        </p:nvSpPr>
        <p:spPr>
          <a:xfrm>
            <a:off x="3516571" y="3417717"/>
            <a:ext cx="7852013" cy="26947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otham" panose="02000504050000020004"/>
              </a:rPr>
              <a:t>Strong Revenue Growth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Gotham" panose="02000504050000020004"/>
              </a:rPr>
              <a:t>Growth in Sales Tax (+$19.62M) and Investment Income (+$10.16M) effectively offsets higher bus operating expenses and reduced revenue from passenger fares and federal grant reimbursements.</a:t>
            </a:r>
          </a:p>
        </p:txBody>
      </p:sp>
    </p:spTree>
    <p:extLst>
      <p:ext uri="{BB962C8B-B14F-4D97-AF65-F5344CB8AC3E}">
        <p14:creationId xmlns:p14="http://schemas.microsoft.com/office/powerpoint/2010/main" val="2072207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188E5-13F4-DD0D-99E3-848859E11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481CFF-78DA-6AFC-38A9-694F4AEA7EF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FY26 Budget Amendment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133128-4142-BC5D-D14D-D10FCE140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92B9D4-2CFB-F644-9364-4840FBC7164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8502C7-2143-2ED1-A385-537B18F80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9" name="Google Shape;97;p14">
            <a:extLst>
              <a:ext uri="{FF2B5EF4-FFF2-40B4-BE49-F238E27FC236}">
                <a16:creationId xmlns:a16="http://schemas.microsoft.com/office/drawing/2014/main" id="{03E9D778-2DA2-1187-6B90-D3CC42D1722D}"/>
              </a:ext>
            </a:extLst>
          </p:cNvPr>
          <p:cNvSpPr txBox="1"/>
          <p:nvPr/>
        </p:nvSpPr>
        <p:spPr>
          <a:xfrm>
            <a:off x="284245" y="563858"/>
            <a:ext cx="11601450" cy="427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400" b="1" u="sng" dirty="0">
                <a:latin typeface="Gotham" panose="02000504050000020004"/>
              </a:rPr>
              <a:t>Preserved Net Financial 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tham" panose="02000504050000020004"/>
              </a:rPr>
              <a:t>Total Net position across MTA and ATD is minimal at ($260,869) or (0.4%) change.</a:t>
            </a:r>
          </a:p>
          <a:p>
            <a:endParaRPr lang="en-US" sz="2400" b="1" u="sng" dirty="0">
              <a:latin typeface="Gotham" panose="02000504050000020004"/>
              <a:ea typeface="Aptos Display" pitchFamily="34" charset="-122"/>
              <a:cs typeface="Aptos Display" pitchFamily="34" charset="-120"/>
            </a:endParaRPr>
          </a:p>
          <a:p>
            <a:r>
              <a:rPr lang="en-US" sz="2400" b="1" u="sng" dirty="0">
                <a:latin typeface="Gotham" panose="02000504050000020004"/>
                <a:ea typeface="Aptos Display" pitchFamily="34" charset="-122"/>
                <a:cs typeface="Aptos Display" pitchFamily="34" charset="-120"/>
              </a:rPr>
              <a:t>Meeting Operational Demand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tham" panose="02000504050000020004"/>
              </a:rPr>
              <a:t>Fixed route bus service expenses increased by $25.4M or 10.5% mainly due to the acceleration of the Better Bus Plan and operator hiring.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tham" panose="02000504050000020004"/>
              </a:rPr>
              <a:t>Planning &amp; Development expenses increased by $4.0M as VIA Rapid Green Line project continues.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otham" panose="02000504050000020004"/>
            </a:endParaRPr>
          </a:p>
          <a:p>
            <a:r>
              <a:rPr lang="en-US" sz="2400" b="1" u="sng" dirty="0">
                <a:latin typeface="Gotham" panose="02000504050000020004"/>
              </a:rPr>
              <a:t>Non-Operating Revenue Sources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tham" panose="02000504050000020004"/>
                <a:ea typeface="Aptos Display" pitchFamily="34" charset="-122"/>
                <a:cs typeface="Aptos Display" pitchFamily="34" charset="-120"/>
              </a:rPr>
              <a:t>Sales tax revenue reached $318.6M, a $19.6M increase reflecting favorable economic activity.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tham" panose="02000504050000020004"/>
                <a:ea typeface="Aptos Display" pitchFamily="34" charset="-122"/>
                <a:cs typeface="Aptos Display" pitchFamily="34" charset="-120"/>
              </a:rPr>
              <a:t>Investment returns increased by $10.0M or 65.2%, capitalizing on favorable market interest rates.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tham" panose="02000504050000020004"/>
                <a:ea typeface="Aptos Display" pitchFamily="34" charset="-122"/>
                <a:cs typeface="Aptos Display" pitchFamily="34" charset="-120"/>
              </a:rPr>
              <a:t>Additional $10M CoSA funding received for the Fleet Bus Bay Annex project. </a:t>
            </a:r>
          </a:p>
          <a:p>
            <a:endParaRPr lang="en-US" b="1" u="sng" dirty="0">
              <a:latin typeface="Gotham" panose="02000504050000020004"/>
              <a:ea typeface="Aptos Display" pitchFamily="34" charset="-122"/>
              <a:cs typeface="Aptos Display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9521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DAD3-C8EA-6612-EBDF-29CAE8DE1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AE72EA26-1487-CFA3-8832-EB22B5FFD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</p:spPr>
        <p:txBody>
          <a:bodyPr/>
          <a:lstStyle/>
          <a:p>
            <a:fld id="{4A92B9D4-2CFB-F644-9364-4840FBC7164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53A15465-06AD-128A-351F-6C66F893907B}"/>
              </a:ext>
            </a:extLst>
          </p:cNvPr>
          <p:cNvSpPr txBox="1">
            <a:spLocks/>
          </p:cNvSpPr>
          <p:nvPr/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11906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FY26 Budget Amendment ($ in Millions)</a:t>
            </a:r>
            <a:endParaRPr lang="en-US" i="1" dirty="0"/>
          </a:p>
        </p:txBody>
      </p:sp>
      <p:graphicFrame>
        <p:nvGraphicFramePr>
          <p:cNvPr id="6" name="Table Placeholder 6">
            <a:extLst>
              <a:ext uri="{FF2B5EF4-FFF2-40B4-BE49-F238E27FC236}">
                <a16:creationId xmlns:a16="http://schemas.microsoft.com/office/drawing/2014/main" id="{7E6E2CDF-9EF1-0DE2-0943-561F198BBE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2472764"/>
              </p:ext>
            </p:extLst>
          </p:nvPr>
        </p:nvGraphicFramePr>
        <p:xfrm>
          <a:off x="517334" y="760064"/>
          <a:ext cx="6562859" cy="4663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92073">
                  <a:extLst>
                    <a:ext uri="{9D8B030D-6E8A-4147-A177-3AD203B41FA5}">
                      <a16:colId xmlns:a16="http://schemas.microsoft.com/office/drawing/2014/main" val="635781464"/>
                    </a:ext>
                  </a:extLst>
                </a:gridCol>
                <a:gridCol w="990262">
                  <a:extLst>
                    <a:ext uri="{9D8B030D-6E8A-4147-A177-3AD203B41FA5}">
                      <a16:colId xmlns:a16="http://schemas.microsoft.com/office/drawing/2014/main" val="4100745083"/>
                    </a:ext>
                  </a:extLst>
                </a:gridCol>
                <a:gridCol w="990262">
                  <a:extLst>
                    <a:ext uri="{9D8B030D-6E8A-4147-A177-3AD203B41FA5}">
                      <a16:colId xmlns:a16="http://schemas.microsoft.com/office/drawing/2014/main" val="2077379317"/>
                    </a:ext>
                  </a:extLst>
                </a:gridCol>
                <a:gridCol w="990262">
                  <a:extLst>
                    <a:ext uri="{9D8B030D-6E8A-4147-A177-3AD203B41FA5}">
                      <a16:colId xmlns:a16="http://schemas.microsoft.com/office/drawing/2014/main" val="2926120350"/>
                    </a:ext>
                  </a:extLst>
                </a:gridCol>
              </a:tblGrid>
              <a:tr h="354788">
                <a:tc>
                  <a:txBody>
                    <a:bodyPr/>
                    <a:lstStyle/>
                    <a:p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1A4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Gotham" panose="02000504050000020004"/>
                        </a:rPr>
                        <a:t>FY26 Adopted Budget </a:t>
                      </a:r>
                    </a:p>
                  </a:txBody>
                  <a:tcPr anchor="ctr">
                    <a:solidFill>
                      <a:srgbClr val="1A4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Gotham" panose="02000504050000020004"/>
                        </a:rPr>
                        <a:t>FY26 Amended Budget</a:t>
                      </a:r>
                    </a:p>
                  </a:txBody>
                  <a:tcPr anchor="ctr">
                    <a:solidFill>
                      <a:srgbClr val="1A4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Gotham" panose="02000504050000020004"/>
                        </a:rPr>
                        <a:t>Variance</a:t>
                      </a:r>
                    </a:p>
                  </a:txBody>
                  <a:tcPr anchor="ctr">
                    <a:solidFill>
                      <a:srgbClr val="1A4C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439871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Operating Revenues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  <a:latin typeface="Gotham" panose="02000504050000020004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  <a:latin typeface="Gotham" panose="02000504050000020004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  <a:latin typeface="Gotham" panose="02000504050000020004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628095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Total Operating Revenues 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$19.1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$16.9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($2.2)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3372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C9D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046529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Operating Revenues</a:t>
                      </a:r>
                    </a:p>
                  </a:txBody>
                  <a:tcPr>
                    <a:solidFill>
                      <a:srgbClr val="4F515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  <a:latin typeface="Gotham" panose="02000504050000020004"/>
                      </a:endParaRPr>
                    </a:p>
                  </a:txBody>
                  <a:tcPr>
                    <a:solidFill>
                      <a:srgbClr val="4F515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  <a:latin typeface="Gotham" panose="02000504050000020004"/>
                      </a:endParaRPr>
                    </a:p>
                  </a:txBody>
                  <a:tcPr>
                    <a:solidFill>
                      <a:srgbClr val="4F515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  <a:latin typeface="Gotham" panose="02000504050000020004"/>
                      </a:endParaRPr>
                    </a:p>
                  </a:txBody>
                  <a:tcPr>
                    <a:solidFill>
                      <a:srgbClr val="4F51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537726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Total Operating Expenses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317.4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345.7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28.3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508574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DFE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015695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Non-Operating Revenue/(Expense)</a:t>
                      </a:r>
                    </a:p>
                  </a:txBody>
                  <a:tcPr>
                    <a:solidFill>
                      <a:srgbClr val="4F515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4F515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4F515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4F51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84227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Sales Tax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298.9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318.6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19.7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838569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Grants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60.6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50.9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(9.7)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920556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Investment Income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15.6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25.7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10.1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103449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Interest Exp, Issuance costs and fees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(9.0)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(11.1)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(2.1)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327607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Other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0.0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12.2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12.2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143888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Gotham" panose="02000504050000020004"/>
                        </a:rPr>
                        <a:t>Total Non-Operating Revenue/(Expense)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Gotham" panose="02000504050000020004"/>
                        </a:rPr>
                        <a:t>366.1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Gotham" panose="02000504050000020004"/>
                        </a:rPr>
                        <a:t>396.4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Gotham" panose="02000504050000020004"/>
                        </a:rPr>
                        <a:t>30.2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228008"/>
                  </a:ext>
                </a:extLst>
              </a:tr>
              <a:tr h="350687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Net Increase (before Depreciation, Amortization and Capital Contributions)</a:t>
                      </a:r>
                    </a:p>
                  </a:txBody>
                  <a:tcPr>
                    <a:solidFill>
                      <a:srgbClr val="1A4C9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$67.8</a:t>
                      </a:r>
                    </a:p>
                  </a:txBody>
                  <a:tcPr anchor="ctr">
                    <a:solidFill>
                      <a:srgbClr val="1A4C9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$67.6</a:t>
                      </a:r>
                    </a:p>
                  </a:txBody>
                  <a:tcPr anchor="ctr">
                    <a:solidFill>
                      <a:srgbClr val="1A4C9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$0.2</a:t>
                      </a:r>
                    </a:p>
                  </a:txBody>
                  <a:tcPr anchor="ctr">
                    <a:solidFill>
                      <a:srgbClr val="1A4C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967525"/>
                  </a:ext>
                </a:extLst>
              </a:tr>
            </a:tbl>
          </a:graphicData>
        </a:graphic>
      </p:graphicFrame>
      <p:sp>
        <p:nvSpPr>
          <p:cNvPr id="3" name="Shape 5">
            <a:extLst>
              <a:ext uri="{FF2B5EF4-FFF2-40B4-BE49-F238E27FC236}">
                <a16:creationId xmlns:a16="http://schemas.microsoft.com/office/drawing/2014/main" id="{050B9464-631A-60D8-EC65-9EB3DB8E8B3D}"/>
              </a:ext>
            </a:extLst>
          </p:cNvPr>
          <p:cNvSpPr/>
          <p:nvPr/>
        </p:nvSpPr>
        <p:spPr>
          <a:xfrm>
            <a:off x="7979247" y="760064"/>
            <a:ext cx="3326449" cy="5135317"/>
          </a:xfrm>
          <a:prstGeom prst="roundRect">
            <a:avLst>
              <a:gd name="adj" fmla="val 7619"/>
            </a:avLst>
          </a:prstGeom>
          <a:solidFill>
            <a:srgbClr val="1A4C95">
              <a:alpha val="10000"/>
            </a:srgbClr>
          </a:solidFill>
          <a:ln w="12700">
            <a:solidFill>
              <a:srgbClr val="1A4C95"/>
            </a:solidFill>
            <a:prstDash val="solid"/>
          </a:ln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rgbClr val="1C4E80"/>
                </a:solidFill>
                <a:latin typeface="Gotham" panose="02000504050000020004"/>
              </a:rPr>
              <a:t>FY26 Amended Budget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D1D1D"/>
                </a:solidFill>
                <a:latin typeface="Gotham" panose="02000504050000020004"/>
              </a:rPr>
              <a:t>Operating Revenues: $2.2M reduction in operating revenues due to Line farebox revenue.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D1D1D"/>
                </a:solidFill>
                <a:latin typeface="Gotham" panose="02000504050000020004"/>
              </a:rPr>
              <a:t>Operating Expenses: $28.3M in operating expenses mainly due to accelerated Better Bus Plan, increased operator hiring, CNG fuel costs and liability claim reserves.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D1D1D"/>
                </a:solidFill>
                <a:latin typeface="Gotham" panose="02000504050000020004"/>
              </a:rPr>
              <a:t>Non-Operating Revenue/ (Expenses): $30.2M mainly due to increased sales tax, investment income and $10M received from COSA for one-time project.</a:t>
            </a:r>
          </a:p>
        </p:txBody>
      </p:sp>
    </p:spTree>
    <p:extLst>
      <p:ext uri="{BB962C8B-B14F-4D97-AF65-F5344CB8AC3E}">
        <p14:creationId xmlns:p14="http://schemas.microsoft.com/office/powerpoint/2010/main" val="1699058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401E7-A557-E630-4637-3726A1A04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D532BC-8BB9-289E-545C-37BD392DF522}"/>
              </a:ext>
            </a:extLst>
          </p:cNvPr>
          <p:cNvSpPr txBox="1"/>
          <p:nvPr/>
        </p:nvSpPr>
        <p:spPr>
          <a:xfrm>
            <a:off x="838200" y="2788825"/>
            <a:ext cx="10515600" cy="640175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Questions &amp; Public Comment</a:t>
            </a:r>
            <a:endParaRPr sz="3200" b="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9052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2349250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Theme with Footer">
  <a:themeElements>
    <a:clrScheme name="VIA colors">
      <a:dk1>
        <a:srgbClr val="2B2826"/>
      </a:dk1>
      <a:lt1>
        <a:srgbClr val="FFFFFF"/>
      </a:lt1>
      <a:dk2>
        <a:srgbClr val="9FA1A2"/>
      </a:dk2>
      <a:lt2>
        <a:srgbClr val="535353"/>
      </a:lt2>
      <a:accent1>
        <a:srgbClr val="CE112C"/>
      </a:accent1>
      <a:accent2>
        <a:srgbClr val="AD272E"/>
      </a:accent2>
      <a:accent3>
        <a:srgbClr val="EA8A2F"/>
      </a:accent3>
      <a:accent4>
        <a:srgbClr val="00933C"/>
      </a:accent4>
      <a:accent5>
        <a:srgbClr val="00787C"/>
      </a:accent5>
      <a:accent6>
        <a:srgbClr val="663265"/>
      </a:accent6>
      <a:hlink>
        <a:srgbClr val="0000FF"/>
      </a:hlink>
      <a:folHlink>
        <a:srgbClr val="FF00FF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80806 Board Template" id="{64684558-EDF6-1E42-A31A-A7B80B6FE68A}" vid="{D8290BAE-B11F-B444-97C4-97B38B2031E7}"/>
    </a:ext>
  </a:extLst>
</a:theme>
</file>

<file path=ppt/theme/theme2.xml><?xml version="1.0" encoding="utf-8"?>
<a:theme xmlns:a="http://schemas.openxmlformats.org/drawingml/2006/main" name="1_Light Theme with Footer">
  <a:themeElements>
    <a:clrScheme name="VIA colors">
      <a:dk1>
        <a:srgbClr val="2B2826"/>
      </a:dk1>
      <a:lt1>
        <a:srgbClr val="FFFFFF"/>
      </a:lt1>
      <a:dk2>
        <a:srgbClr val="9FA1A2"/>
      </a:dk2>
      <a:lt2>
        <a:srgbClr val="535353"/>
      </a:lt2>
      <a:accent1>
        <a:srgbClr val="CE112C"/>
      </a:accent1>
      <a:accent2>
        <a:srgbClr val="AD272E"/>
      </a:accent2>
      <a:accent3>
        <a:srgbClr val="EA8A2F"/>
      </a:accent3>
      <a:accent4>
        <a:srgbClr val="00933C"/>
      </a:accent4>
      <a:accent5>
        <a:srgbClr val="00787C"/>
      </a:accent5>
      <a:accent6>
        <a:srgbClr val="663265"/>
      </a:accent6>
      <a:hlink>
        <a:srgbClr val="0000FF"/>
      </a:hlink>
      <a:folHlink>
        <a:srgbClr val="FF00FF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oard Template" id="{ADC335F0-A448-9B47-876D-3632114187CB}" vid="{2E0DD0FB-75A9-4D41-ACC1-F7CD5C6BEA8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66B5113F30F45BD5876D7DE96AB8C" ma:contentTypeVersion="3" ma:contentTypeDescription="Create a new document." ma:contentTypeScope="" ma:versionID="d8d21f5faa6a082c3c531e5745eb5ae2">
  <xsd:schema xmlns:xsd="http://www.w3.org/2001/XMLSchema" xmlns:xs="http://www.w3.org/2001/XMLSchema" xmlns:p="http://schemas.microsoft.com/office/2006/metadata/properties" xmlns:ns2="ff8e5067-5dcd-4762-a44d-e5d74e77e50c" targetNamespace="http://schemas.microsoft.com/office/2006/metadata/properties" ma:root="true" ma:fieldsID="c25499fe89ee8b4aa8c01dcc25a0c210" ns2:_="">
    <xsd:import namespace="ff8e5067-5dcd-4762-a44d-e5d74e77e5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8e5067-5dcd-4762-a44d-e5d74e77e5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73F3DCD-3F21-4896-AB6F-91CBC7E621FB}">
  <ds:schemaRefs>
    <ds:schemaRef ds:uri="ff8e5067-5dcd-4762-a44d-e5d74e77e50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CF7102E-0E8E-4419-BE35-EC3D8201F0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CF89E1-25DF-4B84-9A72-F205462578F9}">
  <ds:schemaRefs>
    <ds:schemaRef ds:uri="http://www.w3.org/XML/1998/namespace"/>
    <ds:schemaRef ds:uri="ff8e5067-5dcd-4762-a44d-e5d74e77e50c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20280806 Board Template</Template>
  <TotalTime>984</TotalTime>
  <Words>387</Words>
  <Application>Microsoft Office PowerPoint</Application>
  <PresentationFormat>Widescreen</PresentationFormat>
  <Paragraphs>76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Aptos</vt:lpstr>
      <vt:lpstr>Arial</vt:lpstr>
      <vt:lpstr>Century Gothic</vt:lpstr>
      <vt:lpstr>Gotham</vt:lpstr>
      <vt:lpstr>Gotham Medium</vt:lpstr>
      <vt:lpstr>Gotham Rounded Medium</vt:lpstr>
      <vt:lpstr>Jost-Medium</vt:lpstr>
      <vt:lpstr>Light Theme with Footer</vt:lpstr>
      <vt:lpstr>1_Light Theme with Footer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Rivera, Audrey</dc:creator>
  <cp:lastModifiedBy>Rivera, Audrey</cp:lastModifiedBy>
  <cp:revision>39</cp:revision>
  <dcterms:created xsi:type="dcterms:W3CDTF">2026-05-28T20:38:13Z</dcterms:created>
  <dcterms:modified xsi:type="dcterms:W3CDTF">2026-09-15T00:34:03Z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0x0101006FC66B5113F30F45BD5876D7DE96AB8C</vt:lpwstr>
  </property>
</Properties>
</file>